
<file path=[Content_Types].xml><?xml version="1.0" encoding="utf-8"?>
<Types xmlns="http://schemas.openxmlformats.org/package/2006/content-types">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37" r:id="rId4"/>
  </p:sldMasterIdLst>
  <p:notesMasterIdLst>
    <p:notesMasterId r:id="rId15"/>
  </p:notesMasterIdLst>
  <p:sldIdLst>
    <p:sldId id="256" r:id="rId5"/>
    <p:sldId id="270" r:id="rId6"/>
    <p:sldId id="267" r:id="rId7"/>
    <p:sldId id="275" r:id="rId8"/>
    <p:sldId id="271" r:id="rId9"/>
    <p:sldId id="268" r:id="rId10"/>
    <p:sldId id="269" r:id="rId11"/>
    <p:sldId id="274" r:id="rId12"/>
    <p:sldId id="272" r:id="rId13"/>
    <p:sldId id="273" r:id="rId14"/>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52B7E6-012B-49E8-A587-1C0A53A6DC94}" v="5" dt="2026-07-24T14:33:28.9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58"/>
  </p:normalViewPr>
  <p:slideViewPr>
    <p:cSldViewPr snapToGrid="0">
      <p:cViewPr varScale="1">
        <p:scale>
          <a:sx n="103" d="100"/>
          <a:sy n="103" d="100"/>
        </p:scale>
        <p:origin x="902" y="77"/>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lone, James" userId="447d2911-71d0-4704-9e52-5d034e8ac612" providerId="ADAL" clId="{8AF63F4D-7994-4DCB-871F-8AC391540FC8}"/>
    <pc:docChg chg="undo custSel addSld delSld modSld sldOrd">
      <pc:chgData name="Slone, James" userId="447d2911-71d0-4704-9e52-5d034e8ac612" providerId="ADAL" clId="{8AF63F4D-7994-4DCB-871F-8AC391540FC8}" dt="2026-07-24T14:34:53.355" v="8327" actId="1076"/>
      <pc:docMkLst>
        <pc:docMk/>
      </pc:docMkLst>
      <pc:sldChg chg="modSp mod">
        <pc:chgData name="Slone, James" userId="447d2911-71d0-4704-9e52-5d034e8ac612" providerId="ADAL" clId="{8AF63F4D-7994-4DCB-871F-8AC391540FC8}" dt="2026-07-17T12:54:01.275" v="889" actId="313"/>
        <pc:sldMkLst>
          <pc:docMk/>
          <pc:sldMk cId="1818187218" sldId="256"/>
        </pc:sldMkLst>
        <pc:spChg chg="mod">
          <ac:chgData name="Slone, James" userId="447d2911-71d0-4704-9e52-5d034e8ac612" providerId="ADAL" clId="{8AF63F4D-7994-4DCB-871F-8AC391540FC8}" dt="2026-07-17T12:54:01.275" v="889" actId="313"/>
          <ac:spMkLst>
            <pc:docMk/>
            <pc:sldMk cId="1818187218" sldId="256"/>
            <ac:spMk id="7" creationId="{B76BB6EB-F6A7-CA44-055F-96D3B4B1712F}"/>
          </ac:spMkLst>
        </pc:spChg>
      </pc:sldChg>
      <pc:sldChg chg="addSp delSp modSp new mod chgLayout">
        <pc:chgData name="Slone, James" userId="447d2911-71d0-4704-9e52-5d034e8ac612" providerId="ADAL" clId="{8AF63F4D-7994-4DCB-871F-8AC391540FC8}" dt="2026-07-24T14:34:18.560" v="8319" actId="255"/>
        <pc:sldMkLst>
          <pc:docMk/>
          <pc:sldMk cId="3480090909" sldId="267"/>
        </pc:sldMkLst>
        <pc:spChg chg="mod ord">
          <ac:chgData name="Slone, James" userId="447d2911-71d0-4704-9e52-5d034e8ac612" providerId="ADAL" clId="{8AF63F4D-7994-4DCB-871F-8AC391540FC8}" dt="2026-07-20T19:13:01.509" v="3660" actId="700"/>
          <ac:spMkLst>
            <pc:docMk/>
            <pc:sldMk cId="3480090909" sldId="267"/>
            <ac:spMk id="5" creationId="{8762651C-9D67-5477-DA23-E3D62B653A33}"/>
          </ac:spMkLst>
        </pc:spChg>
        <pc:spChg chg="add mod ord">
          <ac:chgData name="Slone, James" userId="447d2911-71d0-4704-9e52-5d034e8ac612" providerId="ADAL" clId="{8AF63F4D-7994-4DCB-871F-8AC391540FC8}" dt="2026-07-20T19:13:58.504" v="3837" actId="20577"/>
          <ac:spMkLst>
            <pc:docMk/>
            <pc:sldMk cId="3480090909" sldId="267"/>
            <ac:spMk id="6" creationId="{17073D71-A5E1-EE69-FF7E-549FA87413E7}"/>
          </ac:spMkLst>
        </pc:spChg>
        <pc:spChg chg="add mod ord">
          <ac:chgData name="Slone, James" userId="447d2911-71d0-4704-9e52-5d034e8ac612" providerId="ADAL" clId="{8AF63F4D-7994-4DCB-871F-8AC391540FC8}" dt="2026-07-24T14:34:18.560" v="8319" actId="255"/>
          <ac:spMkLst>
            <pc:docMk/>
            <pc:sldMk cId="3480090909" sldId="267"/>
            <ac:spMk id="7" creationId="{5E0D16E1-3EBD-1401-F822-0A1E92EB8017}"/>
          </ac:spMkLst>
        </pc:spChg>
        <pc:spChg chg="add mod ord">
          <ac:chgData name="Slone, James" userId="447d2911-71d0-4704-9e52-5d034e8ac612" providerId="ADAL" clId="{8AF63F4D-7994-4DCB-871F-8AC391540FC8}" dt="2026-07-20T19:30:02.453" v="4722" actId="20577"/>
          <ac:spMkLst>
            <pc:docMk/>
            <pc:sldMk cId="3480090909" sldId="267"/>
            <ac:spMk id="8" creationId="{381BE422-8A5B-0D56-9F8C-A99F15E9A841}"/>
          </ac:spMkLst>
        </pc:spChg>
      </pc:sldChg>
      <pc:sldChg chg="addSp delSp modSp new mod modClrScheme chgLayout">
        <pc:chgData name="Slone, James" userId="447d2911-71d0-4704-9e52-5d034e8ac612" providerId="ADAL" clId="{8AF63F4D-7994-4DCB-871F-8AC391540FC8}" dt="2026-07-20T20:52:46.097" v="6412" actId="6549"/>
        <pc:sldMkLst>
          <pc:docMk/>
          <pc:sldMk cId="3536781378" sldId="268"/>
        </pc:sldMkLst>
        <pc:spChg chg="mod ord">
          <ac:chgData name="Slone, James" userId="447d2911-71d0-4704-9e52-5d034e8ac612" providerId="ADAL" clId="{8AF63F4D-7994-4DCB-871F-8AC391540FC8}" dt="2026-07-20T19:29:19.730" v="4697" actId="700"/>
          <ac:spMkLst>
            <pc:docMk/>
            <pc:sldMk cId="3536781378" sldId="268"/>
            <ac:spMk id="6" creationId="{25EC582B-3593-CD43-32EE-7C423C71BB57}"/>
          </ac:spMkLst>
        </pc:spChg>
        <pc:spChg chg="add mod ord">
          <ac:chgData name="Slone, James" userId="447d2911-71d0-4704-9e52-5d034e8ac612" providerId="ADAL" clId="{8AF63F4D-7994-4DCB-871F-8AC391540FC8}" dt="2026-07-20T19:30:08.630" v="4742" actId="20577"/>
          <ac:spMkLst>
            <pc:docMk/>
            <pc:sldMk cId="3536781378" sldId="268"/>
            <ac:spMk id="19" creationId="{F8FE7598-F0AA-4FE8-BE7C-92125B4F1129}"/>
          </ac:spMkLst>
        </pc:spChg>
        <pc:spChg chg="mod">
          <ac:chgData name="Slone, James" userId="447d2911-71d0-4704-9e52-5d034e8ac612" providerId="ADAL" clId="{8AF63F4D-7994-4DCB-871F-8AC391540FC8}" dt="2026-07-20T20:52:46.097" v="6412" actId="6549"/>
          <ac:spMkLst>
            <pc:docMk/>
            <pc:sldMk cId="3536781378" sldId="268"/>
            <ac:spMk id="20" creationId="{3D332650-A4F6-122A-94C0-5566B9531858}"/>
          </ac:spMkLst>
        </pc:spChg>
        <pc:spChg chg="add mod ord">
          <ac:chgData name="Slone, James" userId="447d2911-71d0-4704-9e52-5d034e8ac612" providerId="ADAL" clId="{8AF63F4D-7994-4DCB-871F-8AC391540FC8}" dt="2026-07-20T20:13:31.198" v="5879" actId="20577"/>
          <ac:spMkLst>
            <pc:docMk/>
            <pc:sldMk cId="3536781378" sldId="268"/>
            <ac:spMk id="21" creationId="{9E67E904-09DA-DF54-5ABF-E69F87153296}"/>
          </ac:spMkLst>
        </pc:spChg>
      </pc:sldChg>
      <pc:sldChg chg="addSp delSp modSp new mod">
        <pc:chgData name="Slone, James" userId="447d2911-71d0-4704-9e52-5d034e8ac612" providerId="ADAL" clId="{8AF63F4D-7994-4DCB-871F-8AC391540FC8}" dt="2026-07-24T14:34:34.341" v="8321" actId="255"/>
        <pc:sldMkLst>
          <pc:docMk/>
          <pc:sldMk cId="4180040633" sldId="269"/>
        </pc:sldMkLst>
        <pc:spChg chg="mod">
          <ac:chgData name="Slone, James" userId="447d2911-71d0-4704-9e52-5d034e8ac612" providerId="ADAL" clId="{8AF63F4D-7994-4DCB-871F-8AC391540FC8}" dt="2026-07-20T20:05:08.124" v="5775" actId="1076"/>
          <ac:spMkLst>
            <pc:docMk/>
            <pc:sldMk cId="4180040633" sldId="269"/>
            <ac:spMk id="2" creationId="{877F4838-0490-8E52-6CD6-D5DA5B08C686}"/>
          </ac:spMkLst>
        </pc:spChg>
        <pc:spChg chg="add del mod">
          <ac:chgData name="Slone, James" userId="447d2911-71d0-4704-9e52-5d034e8ac612" providerId="ADAL" clId="{8AF63F4D-7994-4DCB-871F-8AC391540FC8}" dt="2026-07-20T20:12:31.656" v="5869" actId="20577"/>
          <ac:spMkLst>
            <pc:docMk/>
            <pc:sldMk cId="4180040633" sldId="269"/>
            <ac:spMk id="3" creationId="{FE85D0A7-1BBA-5D97-25BC-7AECA548F54A}"/>
          </ac:spMkLst>
        </pc:spChg>
        <pc:spChg chg="mod">
          <ac:chgData name="Slone, James" userId="447d2911-71d0-4704-9e52-5d034e8ac612" providerId="ADAL" clId="{8AF63F4D-7994-4DCB-871F-8AC391540FC8}" dt="2026-07-24T14:34:34.341" v="8321" actId="255"/>
          <ac:spMkLst>
            <pc:docMk/>
            <pc:sldMk cId="4180040633" sldId="269"/>
            <ac:spMk id="4" creationId="{FC405C5D-D418-AECD-5AC0-DE00F295C444}"/>
          </ac:spMkLst>
        </pc:spChg>
      </pc:sldChg>
      <pc:sldChg chg="addSp delSp modSp new mod modClrScheme chgLayout">
        <pc:chgData name="Slone, James" userId="447d2911-71d0-4704-9e52-5d034e8ac612" providerId="ADAL" clId="{8AF63F4D-7994-4DCB-871F-8AC391540FC8}" dt="2026-07-23T17:48:51.654" v="7447" actId="20577"/>
        <pc:sldMkLst>
          <pc:docMk/>
          <pc:sldMk cId="2409695585" sldId="270"/>
        </pc:sldMkLst>
        <pc:spChg chg="mod ord">
          <ac:chgData name="Slone, James" userId="447d2911-71d0-4704-9e52-5d034e8ac612" providerId="ADAL" clId="{8AF63F4D-7994-4DCB-871F-8AC391540FC8}" dt="2026-07-20T20:02:00.153" v="5569" actId="700"/>
          <ac:spMkLst>
            <pc:docMk/>
            <pc:sldMk cId="2409695585" sldId="270"/>
            <ac:spMk id="5" creationId="{4807C0C1-0689-9410-A125-06598FC80B7B}"/>
          </ac:spMkLst>
        </pc:spChg>
        <pc:spChg chg="add mod ord">
          <ac:chgData name="Slone, James" userId="447d2911-71d0-4704-9e52-5d034e8ac612" providerId="ADAL" clId="{8AF63F4D-7994-4DCB-871F-8AC391540FC8}" dt="2026-07-23T17:48:51.654" v="7447" actId="20577"/>
          <ac:spMkLst>
            <pc:docMk/>
            <pc:sldMk cId="2409695585" sldId="270"/>
            <ac:spMk id="13" creationId="{4E48ECFA-AB61-F565-914A-959833421A4B}"/>
          </ac:spMkLst>
        </pc:spChg>
        <pc:spChg chg="add mod ord">
          <ac:chgData name="Slone, James" userId="447d2911-71d0-4704-9e52-5d034e8ac612" providerId="ADAL" clId="{8AF63F4D-7994-4DCB-871F-8AC391540FC8}" dt="2026-07-20T20:02:00.153" v="5569" actId="700"/>
          <ac:spMkLst>
            <pc:docMk/>
            <pc:sldMk cId="2409695585" sldId="270"/>
            <ac:spMk id="14" creationId="{4FD53AEB-8545-1501-8F61-00202A4A71DC}"/>
          </ac:spMkLst>
        </pc:spChg>
      </pc:sldChg>
      <pc:sldChg chg="addSp delSp modSp new mod">
        <pc:chgData name="Slone, James" userId="447d2911-71d0-4704-9e52-5d034e8ac612" providerId="ADAL" clId="{8AF63F4D-7994-4DCB-871F-8AC391540FC8}" dt="2026-07-24T14:34:24.327" v="8320" actId="255"/>
        <pc:sldMkLst>
          <pc:docMk/>
          <pc:sldMk cId="1506085674" sldId="271"/>
        </pc:sldMkLst>
        <pc:spChg chg="mod">
          <ac:chgData name="Slone, James" userId="447d2911-71d0-4704-9e52-5d034e8ac612" providerId="ADAL" clId="{8AF63F4D-7994-4DCB-871F-8AC391540FC8}" dt="2026-07-20T20:07:46.070" v="5806" actId="1076"/>
          <ac:spMkLst>
            <pc:docMk/>
            <pc:sldMk cId="1506085674" sldId="271"/>
            <ac:spMk id="2" creationId="{0555F963-15FB-8F53-5AF2-2B4ACFB0CF59}"/>
          </ac:spMkLst>
        </pc:spChg>
        <pc:spChg chg="add mod">
          <ac:chgData name="Slone, James" userId="447d2911-71d0-4704-9e52-5d034e8ac612" providerId="ADAL" clId="{8AF63F4D-7994-4DCB-871F-8AC391540FC8}" dt="2026-07-24T14:34:24.327" v="8320" actId="255"/>
          <ac:spMkLst>
            <pc:docMk/>
            <pc:sldMk cId="1506085674" sldId="271"/>
            <ac:spMk id="9" creationId="{7B9913EA-5B8D-5190-0A1A-AC892B6FE281}"/>
          </ac:spMkLst>
        </pc:spChg>
      </pc:sldChg>
      <pc:sldChg chg="delSp modSp new mod">
        <pc:chgData name="Slone, James" userId="447d2911-71d0-4704-9e52-5d034e8ac612" providerId="ADAL" clId="{8AF63F4D-7994-4DCB-871F-8AC391540FC8}" dt="2026-07-24T14:34:43.666" v="8325" actId="27636"/>
        <pc:sldMkLst>
          <pc:docMk/>
          <pc:sldMk cId="2261015315" sldId="272"/>
        </pc:sldMkLst>
        <pc:spChg chg="mod">
          <ac:chgData name="Slone, James" userId="447d2911-71d0-4704-9e52-5d034e8ac612" providerId="ADAL" clId="{8AF63F4D-7994-4DCB-871F-8AC391540FC8}" dt="2026-07-20T20:46:21.336" v="5941" actId="1076"/>
          <ac:spMkLst>
            <pc:docMk/>
            <pc:sldMk cId="2261015315" sldId="272"/>
            <ac:spMk id="2" creationId="{026D4B2C-738E-EC32-7B7A-4B6E2CFE8C9A}"/>
          </ac:spMkLst>
        </pc:spChg>
        <pc:spChg chg="mod">
          <ac:chgData name="Slone, James" userId="447d2911-71d0-4704-9e52-5d034e8ac612" providerId="ADAL" clId="{8AF63F4D-7994-4DCB-871F-8AC391540FC8}" dt="2026-07-24T14:34:43.666" v="8325" actId="27636"/>
          <ac:spMkLst>
            <pc:docMk/>
            <pc:sldMk cId="2261015315" sldId="272"/>
            <ac:spMk id="4" creationId="{15185FAC-F129-05FF-30EB-230854195676}"/>
          </ac:spMkLst>
        </pc:spChg>
      </pc:sldChg>
      <pc:sldChg chg="addSp delSp modSp new mod chgLayout">
        <pc:chgData name="Slone, James" userId="447d2911-71d0-4704-9e52-5d034e8ac612" providerId="ADAL" clId="{8AF63F4D-7994-4DCB-871F-8AC391540FC8}" dt="2026-07-24T14:34:53.355" v="8327" actId="1076"/>
        <pc:sldMkLst>
          <pc:docMk/>
          <pc:sldMk cId="1545181941" sldId="273"/>
        </pc:sldMkLst>
        <pc:spChg chg="mod ord">
          <ac:chgData name="Slone, James" userId="447d2911-71d0-4704-9e52-5d034e8ac612" providerId="ADAL" clId="{8AF63F4D-7994-4DCB-871F-8AC391540FC8}" dt="2026-07-20T20:54:01.708" v="6419" actId="700"/>
          <ac:spMkLst>
            <pc:docMk/>
            <pc:sldMk cId="1545181941" sldId="273"/>
            <ac:spMk id="5" creationId="{AC447778-816B-A55A-6445-7A00D002325D}"/>
          </ac:spMkLst>
        </pc:spChg>
        <pc:spChg chg="add mod ord">
          <ac:chgData name="Slone, James" userId="447d2911-71d0-4704-9e52-5d034e8ac612" providerId="ADAL" clId="{8AF63F4D-7994-4DCB-871F-8AC391540FC8}" dt="2026-07-24T14:34:53.355" v="8327" actId="1076"/>
          <ac:spMkLst>
            <pc:docMk/>
            <pc:sldMk cId="1545181941" sldId="273"/>
            <ac:spMk id="7" creationId="{8B1E6054-5B82-6758-33B6-E01FC8BBC3FE}"/>
          </ac:spMkLst>
        </pc:spChg>
      </pc:sldChg>
      <pc:sldChg chg="modSp add mod">
        <pc:chgData name="Slone, James" userId="447d2911-71d0-4704-9e52-5d034e8ac612" providerId="ADAL" clId="{8AF63F4D-7994-4DCB-871F-8AC391540FC8}" dt="2026-07-23T17:48:45.283" v="7446" actId="113"/>
        <pc:sldMkLst>
          <pc:docMk/>
          <pc:sldMk cId="2038331231" sldId="274"/>
        </pc:sldMkLst>
        <pc:spChg chg="mod">
          <ac:chgData name="Slone, James" userId="447d2911-71d0-4704-9e52-5d034e8ac612" providerId="ADAL" clId="{8AF63F4D-7994-4DCB-871F-8AC391540FC8}" dt="2026-07-23T17:42:47.745" v="6638" actId="20577"/>
          <ac:spMkLst>
            <pc:docMk/>
            <pc:sldMk cId="2038331231" sldId="274"/>
            <ac:spMk id="2" creationId="{96EAE13C-510A-77FE-AD84-A60A9E8B3B39}"/>
          </ac:spMkLst>
        </pc:spChg>
        <pc:spChg chg="mod">
          <ac:chgData name="Slone, James" userId="447d2911-71d0-4704-9e52-5d034e8ac612" providerId="ADAL" clId="{8AF63F4D-7994-4DCB-871F-8AC391540FC8}" dt="2026-07-23T17:43:02.755" v="6720" actId="20577"/>
          <ac:spMkLst>
            <pc:docMk/>
            <pc:sldMk cId="2038331231" sldId="274"/>
            <ac:spMk id="3" creationId="{450251B7-39BB-B1D1-A5EC-1E15A0EA4D47}"/>
          </ac:spMkLst>
        </pc:spChg>
        <pc:spChg chg="mod">
          <ac:chgData name="Slone, James" userId="447d2911-71d0-4704-9e52-5d034e8ac612" providerId="ADAL" clId="{8AF63F4D-7994-4DCB-871F-8AC391540FC8}" dt="2026-07-23T17:48:45.283" v="7446" actId="113"/>
          <ac:spMkLst>
            <pc:docMk/>
            <pc:sldMk cId="2038331231" sldId="274"/>
            <ac:spMk id="4" creationId="{23C927C5-5BCD-7691-25A7-463FC1657D4B}"/>
          </ac:spMkLst>
        </pc:spChg>
      </pc:sldChg>
      <pc:sldChg chg="addSp delSp modSp add mod ord">
        <pc:chgData name="Slone, James" userId="447d2911-71d0-4704-9e52-5d034e8ac612" providerId="ADAL" clId="{8AF63F4D-7994-4DCB-871F-8AC391540FC8}" dt="2026-07-24T14:33:52.203" v="8315" actId="12"/>
        <pc:sldMkLst>
          <pc:docMk/>
          <pc:sldMk cId="718973669" sldId="275"/>
        </pc:sldMkLst>
        <pc:spChg chg="mod">
          <ac:chgData name="Slone, James" userId="447d2911-71d0-4704-9e52-5d034e8ac612" providerId="ADAL" clId="{8AF63F4D-7994-4DCB-871F-8AC391540FC8}" dt="2026-07-23T17:54:41.094" v="7858" actId="1076"/>
          <ac:spMkLst>
            <pc:docMk/>
            <pc:sldMk cId="718973669" sldId="275"/>
            <ac:spMk id="2" creationId="{F0227B9D-8940-517A-8C3A-FCCDE5FCB710}"/>
          </ac:spMkLst>
        </pc:spChg>
        <pc:spChg chg="add del mod">
          <ac:chgData name="Slone, James" userId="447d2911-71d0-4704-9e52-5d034e8ac612" providerId="ADAL" clId="{8AF63F4D-7994-4DCB-871F-8AC391540FC8}" dt="2026-07-23T17:54:37.607" v="7857" actId="478"/>
          <ac:spMkLst>
            <pc:docMk/>
            <pc:sldMk cId="718973669" sldId="275"/>
            <ac:spMk id="3" creationId="{E3DE13B8-574D-5542-54E4-809E16C12BAC}"/>
          </ac:spMkLst>
        </pc:spChg>
        <pc:spChg chg="mod">
          <ac:chgData name="Slone, James" userId="447d2911-71d0-4704-9e52-5d034e8ac612" providerId="ADAL" clId="{8AF63F4D-7994-4DCB-871F-8AC391540FC8}" dt="2026-07-24T14:33:52.203" v="8315" actId="12"/>
          <ac:spMkLst>
            <pc:docMk/>
            <pc:sldMk cId="718973669" sldId="275"/>
            <ac:spMk id="4" creationId="{9E54B0C2-12CE-3D55-9425-31D588121C8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B5D804-CED6-0949-BE6C-8D364F597F0B}" type="datetimeFigureOut">
              <a:rPr lang="en-US" smtClean="0"/>
              <a:t>7/24/2026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42CB18-3CDA-9641-86CF-E84D6A9849BC}" type="slidenum">
              <a:rPr lang="en-US" smtClean="0"/>
              <a:t>‹#›</a:t>
            </a:fld>
            <a:endParaRPr lang="en-US"/>
          </a:p>
        </p:txBody>
      </p:sp>
    </p:spTree>
    <p:extLst>
      <p:ext uri="{BB962C8B-B14F-4D97-AF65-F5344CB8AC3E}">
        <p14:creationId xmlns:p14="http://schemas.microsoft.com/office/powerpoint/2010/main" val="2305798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42CB18-3CDA-9641-86CF-E84D6A9849BC}" type="slidenum">
              <a:rPr lang="en-US" smtClean="0"/>
              <a:t>1</a:t>
            </a:fld>
            <a:endParaRPr lang="en-US"/>
          </a:p>
        </p:txBody>
      </p:sp>
    </p:spTree>
    <p:extLst>
      <p:ext uri="{BB962C8B-B14F-4D97-AF65-F5344CB8AC3E}">
        <p14:creationId xmlns:p14="http://schemas.microsoft.com/office/powerpoint/2010/main" val="6057686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1_Title Slide">
    <p:bg>
      <p:bgRef idx="1001">
        <a:schemeClr val="bg1"/>
      </p:bgRef>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78DDFF87-9228-00B3-E3EB-6FBD11046702}"/>
              </a:ext>
            </a:extLst>
          </p:cNvPr>
          <p:cNvSpPr>
            <a:spLocks noGrp="1"/>
          </p:cNvSpPr>
          <p:nvPr>
            <p:ph type="title"/>
          </p:nvPr>
        </p:nvSpPr>
        <p:spPr>
          <a:xfrm>
            <a:off x="390261" y="1963934"/>
            <a:ext cx="8118003" cy="1310489"/>
          </a:xfrm>
          <a:prstGeom prst="rect">
            <a:avLst/>
          </a:prstGeom>
        </p:spPr>
        <p:txBody>
          <a:bodyPr lIns="0" tIns="0" rIns="0" bIns="0" anchor="t" anchorCtr="0">
            <a:noAutofit/>
          </a:bodyPr>
          <a:lstStyle>
            <a:lvl1pPr>
              <a:defRPr>
                <a:solidFill>
                  <a:schemeClr val="accent6"/>
                </a:solidFill>
              </a:defRPr>
            </a:lvl1pPr>
          </a:lstStyle>
          <a:p>
            <a:r>
              <a:rPr lang="en-US">
                <a:solidFill>
                  <a:schemeClr val="accent6"/>
                </a:solidFill>
              </a:rPr>
              <a:t>Click to edit Master title style</a:t>
            </a:r>
            <a:endParaRPr lang="en-US" dirty="0">
              <a:solidFill>
                <a:schemeClr val="accent6"/>
              </a:solidFill>
            </a:endParaRPr>
          </a:p>
        </p:txBody>
      </p:sp>
      <p:sp>
        <p:nvSpPr>
          <p:cNvPr id="7" name="Subtitle 2">
            <a:extLst>
              <a:ext uri="{FF2B5EF4-FFF2-40B4-BE49-F238E27FC236}">
                <a16:creationId xmlns:a16="http://schemas.microsoft.com/office/drawing/2014/main" id="{5A14752E-5A00-221F-756F-F421ABA6178E}"/>
              </a:ext>
            </a:extLst>
          </p:cNvPr>
          <p:cNvSpPr>
            <a:spLocks noGrp="1"/>
          </p:cNvSpPr>
          <p:nvPr>
            <p:ph type="subTitle" idx="1"/>
          </p:nvPr>
        </p:nvSpPr>
        <p:spPr>
          <a:xfrm>
            <a:off x="393192" y="3682657"/>
            <a:ext cx="8119872" cy="495309"/>
          </a:xfrm>
        </p:spPr>
        <p:txBody>
          <a:bodyPr lIns="0" tIns="0" rIns="0" bIns="0">
            <a:noAutofit/>
          </a:bodyPr>
          <a:lstStyle>
            <a:lvl1pPr marL="0" indent="0" algn="l">
              <a:spcBef>
                <a:spcPts val="300"/>
              </a:spcBef>
              <a:spcAft>
                <a:spcPts val="300"/>
              </a:spcAft>
              <a:buNone/>
              <a:defRPr sz="2400">
                <a:solidFill>
                  <a:schemeClr val="accent6"/>
                </a:solidFill>
                <a:latin typeface="Franklin Gothic Medium" panose="020B06030201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12" name="Text Placeholder 15">
            <a:extLst>
              <a:ext uri="{FF2B5EF4-FFF2-40B4-BE49-F238E27FC236}">
                <a16:creationId xmlns:a16="http://schemas.microsoft.com/office/drawing/2014/main" id="{35ACDA79-C666-8065-B24A-DE973641706D}"/>
              </a:ext>
            </a:extLst>
          </p:cNvPr>
          <p:cNvSpPr>
            <a:spLocks noGrp="1"/>
          </p:cNvSpPr>
          <p:nvPr>
            <p:ph type="body" sz="quarter" idx="10" hasCustomPrompt="1"/>
          </p:nvPr>
        </p:nvSpPr>
        <p:spPr>
          <a:xfrm>
            <a:off x="390263" y="4331798"/>
            <a:ext cx="8118003" cy="280480"/>
          </a:xfrm>
        </p:spPr>
        <p:txBody>
          <a:bodyPr lIns="0" tIns="0" rIns="0" bIns="0" anchor="ctr" anchorCtr="0">
            <a:noAutofit/>
          </a:bodyPr>
          <a:lstStyle>
            <a:lvl1pPr marL="0" indent="0">
              <a:buNone/>
              <a:defRPr sz="2000">
                <a:solidFill>
                  <a:schemeClr val="tx2"/>
                </a:solidFill>
                <a:latin typeface="Tisa Offc Serif Pro" panose="02010504030101020102" pitchFamily="2" charset="0"/>
                <a:ea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20XX</a:t>
            </a:r>
          </a:p>
        </p:txBody>
      </p:sp>
      <p:pic>
        <p:nvPicPr>
          <p:cNvPr id="9" name="Graphic 8" descr="Missouri S&amp;T Primary Logo">
            <a:extLst>
              <a:ext uri="{FF2B5EF4-FFF2-40B4-BE49-F238E27FC236}">
                <a16:creationId xmlns:a16="http://schemas.microsoft.com/office/drawing/2014/main" id="{CEFFDC43-6071-4D7C-331F-20E41EBBB0EE}"/>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a:xfrm>
            <a:off x="7774590" y="1"/>
            <a:ext cx="735544" cy="735544"/>
          </a:xfrm>
          <a:prstGeom prst="rect">
            <a:avLst/>
          </a:prstGeom>
        </p:spPr>
      </p:pic>
      <p:sp>
        <p:nvSpPr>
          <p:cNvPr id="5" name="Footer Placeholder 4">
            <a:extLst>
              <a:ext uri="{FF2B5EF4-FFF2-40B4-BE49-F238E27FC236}">
                <a16:creationId xmlns:a16="http://schemas.microsoft.com/office/drawing/2014/main" id="{6EDF3D18-678E-A693-7563-851F943B3A04}"/>
              </a:ext>
            </a:extLst>
          </p:cNvPr>
          <p:cNvSpPr>
            <a:spLocks noGrp="1" noChangeAspect="1"/>
          </p:cNvSpPr>
          <p:nvPr>
            <p:ph type="ftr" sz="quarter" idx="3"/>
          </p:nvPr>
        </p:nvSpPr>
        <p:spPr>
          <a:xfrm>
            <a:off x="390262" y="1213188"/>
            <a:ext cx="8119872" cy="365125"/>
          </a:xfrm>
          <a:prstGeom prst="rect">
            <a:avLst/>
          </a:prstGeom>
        </p:spPr>
        <p:txBody>
          <a:bodyPr vert="horz" lIns="0" tIns="0" rIns="0" bIns="0" rtlCol="0" anchor="ctr" anchorCtr="0"/>
          <a:lstStyle>
            <a:lvl1pPr algn="l">
              <a:defRPr sz="1400" b="0">
                <a:solidFill>
                  <a:schemeClr val="tx2"/>
                </a:solidFill>
                <a:latin typeface="Tisa Offc Serif Pro" panose="02010504030101020102" pitchFamily="2" charset="0"/>
              </a:defRPr>
            </a:lvl1pPr>
          </a:lstStyle>
          <a:p>
            <a:r>
              <a:rPr lang="en-US"/>
              <a:t>Missouri University of Science and Technology</a:t>
            </a:r>
          </a:p>
        </p:txBody>
      </p:sp>
      <p:grpSp>
        <p:nvGrpSpPr>
          <p:cNvPr id="2" name="Group 1">
            <a:extLst>
              <a:ext uri="{FF2B5EF4-FFF2-40B4-BE49-F238E27FC236}">
                <a16:creationId xmlns:a16="http://schemas.microsoft.com/office/drawing/2014/main" id="{CD41668A-81C7-9BF2-9EC1-6D7C31672DFA}"/>
              </a:ext>
              <a:ext uri="{C183D7F6-B498-43B3-948B-1728B52AA6E4}">
                <adec:decorative xmlns:adec="http://schemas.microsoft.com/office/drawing/2017/decorative" val="1"/>
              </a:ext>
            </a:extLst>
          </p:cNvPr>
          <p:cNvGrpSpPr>
            <a:grpSpLocks/>
          </p:cNvGrpSpPr>
          <p:nvPr userDrawn="1"/>
        </p:nvGrpSpPr>
        <p:grpSpPr>
          <a:xfrm rot="16200000">
            <a:off x="506467" y="594478"/>
            <a:ext cx="335280" cy="567690"/>
            <a:chOff x="697976" y="480133"/>
            <a:chExt cx="335280" cy="567690"/>
          </a:xfrm>
        </p:grpSpPr>
        <p:sp>
          <p:nvSpPr>
            <p:cNvPr id="3" name="Freeform 2">
              <a:extLst>
                <a:ext uri="{FF2B5EF4-FFF2-40B4-BE49-F238E27FC236}">
                  <a16:creationId xmlns:a16="http://schemas.microsoft.com/office/drawing/2014/main" id="{1A703ECD-8141-7279-5536-24C191D7CC9B}"/>
                </a:ext>
                <a:ext uri="{C183D7F6-B498-43B3-948B-1728B52AA6E4}">
                  <adec:decorative xmlns:adec="http://schemas.microsoft.com/office/drawing/2017/decorative" val="1"/>
                </a:ext>
              </a:extLst>
            </p:cNvPr>
            <p:cNvSpPr>
              <a:spLocks/>
            </p:cNvSpPr>
            <p:nvPr/>
          </p:nvSpPr>
          <p:spPr>
            <a:xfrm>
              <a:off x="784653" y="566811"/>
              <a:ext cx="161925" cy="161925"/>
            </a:xfrm>
            <a:custGeom>
              <a:avLst/>
              <a:gdLst>
                <a:gd name="connsiteX0" fmla="*/ 0 w 161925"/>
                <a:gd name="connsiteY0" fmla="*/ 0 h 161925"/>
                <a:gd name="connsiteX1" fmla="*/ 161925 w 161925"/>
                <a:gd name="connsiteY1" fmla="*/ 0 h 161925"/>
                <a:gd name="connsiteX2" fmla="*/ 161925 w 161925"/>
                <a:gd name="connsiteY2" fmla="*/ 161925 h 161925"/>
                <a:gd name="connsiteX3" fmla="*/ 0 w 161925"/>
                <a:gd name="connsiteY3" fmla="*/ 161925 h 161925"/>
              </a:gdLst>
              <a:ahLst/>
              <a:cxnLst>
                <a:cxn ang="0">
                  <a:pos x="connsiteX0" y="connsiteY0"/>
                </a:cxn>
                <a:cxn ang="0">
                  <a:pos x="connsiteX1" y="connsiteY1"/>
                </a:cxn>
                <a:cxn ang="0">
                  <a:pos x="connsiteX2" y="connsiteY2"/>
                </a:cxn>
                <a:cxn ang="0">
                  <a:pos x="connsiteX3" y="connsiteY3"/>
                </a:cxn>
              </a:cxnLst>
              <a:rect l="l" t="t" r="r" b="b"/>
              <a:pathLst>
                <a:path w="161925" h="161925">
                  <a:moveTo>
                    <a:pt x="0" y="0"/>
                  </a:moveTo>
                  <a:lnTo>
                    <a:pt x="161925" y="0"/>
                  </a:lnTo>
                  <a:lnTo>
                    <a:pt x="161925" y="161925"/>
                  </a:lnTo>
                  <a:lnTo>
                    <a:pt x="0" y="161925"/>
                  </a:lnTo>
                  <a:close/>
                </a:path>
              </a:pathLst>
            </a:custGeom>
            <a:noFill/>
            <a:ln w="15604" cap="flat">
              <a:solidFill>
                <a:schemeClr val="tx1"/>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18D9AECC-E13D-07AC-EA52-38C26808E887}"/>
                </a:ext>
                <a:ext uri="{C183D7F6-B498-43B3-948B-1728B52AA6E4}">
                  <adec:decorative xmlns:adec="http://schemas.microsoft.com/office/drawing/2017/decorative" val="1"/>
                </a:ext>
              </a:extLst>
            </p:cNvPr>
            <p:cNvSpPr>
              <a:spLocks/>
            </p:cNvSpPr>
            <p:nvPr/>
          </p:nvSpPr>
          <p:spPr>
            <a:xfrm>
              <a:off x="697976" y="480133"/>
              <a:ext cx="335280" cy="567690"/>
            </a:xfrm>
            <a:custGeom>
              <a:avLst/>
              <a:gdLst>
                <a:gd name="connsiteX0" fmla="*/ 335280 w 335280"/>
                <a:gd name="connsiteY0" fmla="*/ 338138 h 567690"/>
                <a:gd name="connsiteX1" fmla="*/ 335280 w 335280"/>
                <a:gd name="connsiteY1" fmla="*/ 0 h 567690"/>
                <a:gd name="connsiteX2" fmla="*/ 0 w 335280"/>
                <a:gd name="connsiteY2" fmla="*/ 0 h 567690"/>
                <a:gd name="connsiteX3" fmla="*/ 0 w 335280"/>
                <a:gd name="connsiteY3" fmla="*/ 338138 h 567690"/>
                <a:gd name="connsiteX4" fmla="*/ 167640 w 335280"/>
                <a:gd name="connsiteY4" fmla="*/ 567690 h 567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 h="567690">
                  <a:moveTo>
                    <a:pt x="335280" y="338138"/>
                  </a:moveTo>
                  <a:lnTo>
                    <a:pt x="335280" y="0"/>
                  </a:lnTo>
                  <a:lnTo>
                    <a:pt x="0" y="0"/>
                  </a:lnTo>
                  <a:lnTo>
                    <a:pt x="0" y="338138"/>
                  </a:lnTo>
                  <a:lnTo>
                    <a:pt x="167640" y="567690"/>
                  </a:lnTo>
                  <a:close/>
                </a:path>
              </a:pathLst>
            </a:custGeom>
            <a:noFill/>
            <a:ln w="15604" cap="flat">
              <a:solidFill>
                <a:schemeClr val="tx1"/>
              </a:solidFill>
              <a:prstDash val="solid"/>
              <a:miter/>
            </a:ln>
          </p:spPr>
          <p:txBody>
            <a:bodyPr rtlCol="0" anchor="ctr"/>
            <a:lstStyle/>
            <a:p>
              <a:endParaRPr lang="en-US"/>
            </a:p>
          </p:txBody>
        </p:sp>
      </p:grpSp>
    </p:spTree>
    <p:extLst>
      <p:ext uri="{BB962C8B-B14F-4D97-AF65-F5344CB8AC3E}">
        <p14:creationId xmlns:p14="http://schemas.microsoft.com/office/powerpoint/2010/main" val="178608813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Section Slide Large Photo">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DEF82C8C-AB50-D14E-775F-62A22EE9D31D}"/>
              </a:ext>
            </a:extLst>
          </p:cNvPr>
          <p:cNvSpPr>
            <a:spLocks noGrp="1"/>
          </p:cNvSpPr>
          <p:nvPr>
            <p:ph type="pic" sz="quarter" idx="11"/>
          </p:nvPr>
        </p:nvSpPr>
        <p:spPr>
          <a:xfrm>
            <a:off x="0" y="0"/>
            <a:ext cx="9144000" cy="5148072"/>
          </a:xfrm>
        </p:spPr>
        <p:txBody>
          <a:bodyPr lIns="0" tIns="0" rIns="0" bIns="0" anchor="ctr" anchorCtr="0"/>
          <a:lstStyle>
            <a:lvl1pPr marL="0" indent="0" algn="ctr">
              <a:buNone/>
              <a:defRPr>
                <a:solidFill>
                  <a:srgbClr val="63666A"/>
                </a:solidFill>
              </a:defRPr>
            </a:lvl1pPr>
          </a:lstStyle>
          <a:p>
            <a:r>
              <a:rPr lang="en-US"/>
              <a:t>Click icon to add picture</a:t>
            </a:r>
          </a:p>
        </p:txBody>
      </p:sp>
      <p:sp>
        <p:nvSpPr>
          <p:cNvPr id="3" name="Title 2">
            <a:extLst>
              <a:ext uri="{FF2B5EF4-FFF2-40B4-BE49-F238E27FC236}">
                <a16:creationId xmlns:a16="http://schemas.microsoft.com/office/drawing/2014/main" id="{AD036278-7A51-C105-9F54-FE223D36642B}"/>
              </a:ext>
            </a:extLst>
          </p:cNvPr>
          <p:cNvSpPr>
            <a:spLocks noGrp="1"/>
          </p:cNvSpPr>
          <p:nvPr>
            <p:ph type="title" hasCustomPrompt="1"/>
          </p:nvPr>
        </p:nvSpPr>
        <p:spPr>
          <a:xfrm>
            <a:off x="393192" y="1349883"/>
            <a:ext cx="4370832" cy="794064"/>
          </a:xfrm>
          <a:solidFill>
            <a:schemeClr val="accent6"/>
          </a:solidFill>
        </p:spPr>
        <p:txBody>
          <a:bodyPr lIns="91440" tIns="91440" rIns="91440" bIns="91440">
            <a:spAutoFit/>
          </a:bodyPr>
          <a:lstStyle>
            <a:lvl1pPr>
              <a:defRPr/>
            </a:lvl1pPr>
          </a:lstStyle>
          <a:p>
            <a:r>
              <a:rPr lang="en-US"/>
              <a:t>Header Section</a:t>
            </a:r>
          </a:p>
        </p:txBody>
      </p:sp>
    </p:spTree>
    <p:extLst>
      <p:ext uri="{BB962C8B-B14F-4D97-AF65-F5344CB8AC3E}">
        <p14:creationId xmlns:p14="http://schemas.microsoft.com/office/powerpoint/2010/main" val="4173043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Section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683D4C-A0AD-3EEF-8BE0-C6B2C7F8F0B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4684326"/>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5" name="Title 1">
            <a:extLst>
              <a:ext uri="{FF2B5EF4-FFF2-40B4-BE49-F238E27FC236}">
                <a16:creationId xmlns:a16="http://schemas.microsoft.com/office/drawing/2014/main" id="{1C62428C-45A8-AB42-D19D-D7A97FF0FD59}"/>
              </a:ext>
            </a:extLst>
          </p:cNvPr>
          <p:cNvSpPr>
            <a:spLocks noGrp="1"/>
          </p:cNvSpPr>
          <p:nvPr>
            <p:ph type="title"/>
          </p:nvPr>
        </p:nvSpPr>
        <p:spPr>
          <a:xfrm>
            <a:off x="393192" y="1282304"/>
            <a:ext cx="8117396" cy="2139553"/>
          </a:xfrm>
          <a:prstGeom prst="rect">
            <a:avLst/>
          </a:prstGeom>
        </p:spPr>
        <p:txBody>
          <a:bodyPr lIns="0" tIns="0" rIns="0" bIns="0" anchor="b">
            <a:noAutofit/>
          </a:bodyPr>
          <a:lstStyle>
            <a:lvl1pPr>
              <a:defRPr sz="4400"/>
            </a:lvl1pPr>
          </a:lstStyle>
          <a:p>
            <a:r>
              <a:rPr lang="en-US"/>
              <a:t>Click to edit Master title style</a:t>
            </a:r>
          </a:p>
        </p:txBody>
      </p:sp>
      <p:sp>
        <p:nvSpPr>
          <p:cNvPr id="9" name="Text Placeholder 2">
            <a:extLst>
              <a:ext uri="{FF2B5EF4-FFF2-40B4-BE49-F238E27FC236}">
                <a16:creationId xmlns:a16="http://schemas.microsoft.com/office/drawing/2014/main" id="{6C6E66BB-D052-637C-817D-EB3A880750FC}"/>
              </a:ext>
            </a:extLst>
          </p:cNvPr>
          <p:cNvSpPr>
            <a:spLocks noGrp="1"/>
          </p:cNvSpPr>
          <p:nvPr>
            <p:ph type="body" idx="1"/>
          </p:nvPr>
        </p:nvSpPr>
        <p:spPr>
          <a:xfrm>
            <a:off x="393191" y="3456500"/>
            <a:ext cx="8117395" cy="809391"/>
          </a:xfrm>
        </p:spPr>
        <p:txBody>
          <a:bodyPr lIns="0" tIns="0" rIns="0" bIns="0">
            <a:noAutofit/>
          </a:bodyPr>
          <a:lstStyle>
            <a:lvl1pPr marL="0" indent="0">
              <a:buNone/>
              <a:defRPr sz="2400">
                <a:solidFill>
                  <a:schemeClr val="tx1">
                    <a:tint val="75000"/>
                  </a:schemeClr>
                </a:solidFill>
                <a:latin typeface="Franklin Gothic Medium" panose="020B06030201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2" name="Graphic 1" descr="Missouri S&amp;T Primary Logo">
            <a:extLst>
              <a:ext uri="{FF2B5EF4-FFF2-40B4-BE49-F238E27FC236}">
                <a16:creationId xmlns:a16="http://schemas.microsoft.com/office/drawing/2014/main" id="{5155FCCA-E708-4AD6-EC82-2E9E0852B65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93192" y="4419490"/>
            <a:ext cx="737481" cy="737481"/>
          </a:xfrm>
          <a:prstGeom prst="rect">
            <a:avLst/>
          </a:prstGeom>
        </p:spPr>
      </p:pic>
      <p:sp>
        <p:nvSpPr>
          <p:cNvPr id="4" name="Footer Placeholder 4">
            <a:extLst>
              <a:ext uri="{FF2B5EF4-FFF2-40B4-BE49-F238E27FC236}">
                <a16:creationId xmlns:a16="http://schemas.microsoft.com/office/drawing/2014/main" id="{207AF81B-336B-8FFA-3197-AEB55679B7FA}"/>
              </a:ext>
            </a:extLst>
          </p:cNvPr>
          <p:cNvSpPr>
            <a:spLocks noGrp="1"/>
          </p:cNvSpPr>
          <p:nvPr>
            <p:ph type="ftr" sz="quarter" idx="3"/>
          </p:nvPr>
        </p:nvSpPr>
        <p:spPr>
          <a:xfrm>
            <a:off x="1399032" y="4736007"/>
            <a:ext cx="5805898" cy="365125"/>
          </a:xfrm>
          <a:prstGeom prst="rect">
            <a:avLst/>
          </a:prstGeom>
        </p:spPr>
        <p:txBody>
          <a:bodyPr vert="horz" lIns="0" tIns="45720" rIns="91440" bIns="45720" rtlCol="0" anchor="ctr"/>
          <a:lstStyle>
            <a:lvl1pPr algn="l">
              <a:defRPr sz="1400" b="0">
                <a:solidFill>
                  <a:schemeClr val="bg2"/>
                </a:solidFill>
                <a:latin typeface="Tisa Offc Serif Pro" panose="02010504030101020102" pitchFamily="2" charset="0"/>
              </a:defRPr>
            </a:lvl1pPr>
          </a:lstStyle>
          <a:p>
            <a:r>
              <a:rPr lang="en-US"/>
              <a:t>Missouri University of Science and Technology</a:t>
            </a:r>
          </a:p>
        </p:txBody>
      </p:sp>
    </p:spTree>
    <p:extLst>
      <p:ext uri="{BB962C8B-B14F-4D97-AF65-F5344CB8AC3E}">
        <p14:creationId xmlns:p14="http://schemas.microsoft.com/office/powerpoint/2010/main" val="22612336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ubtitle, Content 1-Colum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683D4C-A0AD-3EEF-8BE0-C6B2C7F8F0B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4684326"/>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5" name="Title 1">
            <a:extLst>
              <a:ext uri="{FF2B5EF4-FFF2-40B4-BE49-F238E27FC236}">
                <a16:creationId xmlns:a16="http://schemas.microsoft.com/office/drawing/2014/main" id="{9C8441A9-0AB0-6B18-9CA8-F74469ADCFA6}"/>
              </a:ext>
            </a:extLst>
          </p:cNvPr>
          <p:cNvSpPr>
            <a:spLocks noGrp="1"/>
          </p:cNvSpPr>
          <p:nvPr>
            <p:ph type="title"/>
          </p:nvPr>
        </p:nvSpPr>
        <p:spPr>
          <a:xfrm>
            <a:off x="393192" y="273844"/>
            <a:ext cx="8357616" cy="399137"/>
          </a:xfrm>
          <a:prstGeom prst="rect">
            <a:avLst/>
          </a:prstGeom>
        </p:spPr>
        <p:txBody>
          <a:bodyPr lIns="0" tIns="0" rIns="0" bIns="0" anchor="t" anchorCtr="0">
            <a:noAutofit/>
          </a:bodyPr>
          <a:lstStyle>
            <a:lvl1pPr>
              <a:defRPr sz="3000" b="1" i="0">
                <a:latin typeface="Franklin Gothic Demi" panose="020B0603020102020204" pitchFamily="34" charset="0"/>
              </a:defRPr>
            </a:lvl1pPr>
          </a:lstStyle>
          <a:p>
            <a:r>
              <a:rPr lang="en-US"/>
              <a:t>Click to edit Master title style</a:t>
            </a:r>
          </a:p>
        </p:txBody>
      </p:sp>
      <p:sp>
        <p:nvSpPr>
          <p:cNvPr id="6" name="Subtitle 2">
            <a:extLst>
              <a:ext uri="{FF2B5EF4-FFF2-40B4-BE49-F238E27FC236}">
                <a16:creationId xmlns:a16="http://schemas.microsoft.com/office/drawing/2014/main" id="{DF3EFC82-AC16-9B06-B173-0B29BB886149}"/>
              </a:ext>
            </a:extLst>
          </p:cNvPr>
          <p:cNvSpPr>
            <a:spLocks noGrp="1"/>
          </p:cNvSpPr>
          <p:nvPr>
            <p:ph type="subTitle" idx="13"/>
          </p:nvPr>
        </p:nvSpPr>
        <p:spPr>
          <a:xfrm>
            <a:off x="393192" y="736882"/>
            <a:ext cx="8357616" cy="306692"/>
          </a:xfrm>
        </p:spPr>
        <p:txBody>
          <a:bodyPr lIns="0" tIns="0" rIns="0" bIns="0" anchor="ctr" anchorCtr="0">
            <a:noAutofit/>
          </a:bodyPr>
          <a:lstStyle>
            <a:lvl1pPr marL="0" indent="0" algn="l">
              <a:spcBef>
                <a:spcPts val="300"/>
              </a:spcBef>
              <a:spcAft>
                <a:spcPts val="300"/>
              </a:spcAft>
              <a:buNone/>
              <a:defRPr sz="2400" b="0" i="0">
                <a:solidFill>
                  <a:schemeClr val="tx1"/>
                </a:solidFill>
                <a:latin typeface="Franklin Gothic Medium" panose="020B06030201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3" name="Content Placeholder 2"/>
          <p:cNvSpPr>
            <a:spLocks noGrp="1"/>
          </p:cNvSpPr>
          <p:nvPr>
            <p:ph idx="1"/>
          </p:nvPr>
        </p:nvSpPr>
        <p:spPr>
          <a:xfrm>
            <a:off x="393192" y="1314083"/>
            <a:ext cx="8357616" cy="2962656"/>
          </a:xfrm>
        </p:spPr>
        <p:txBody>
          <a:bodyPr lIns="0" tIns="0" rIns="0" bIns="0"/>
          <a:lstStyle>
            <a:lvl1pPr>
              <a:lnSpc>
                <a:spcPct val="100000"/>
              </a:lnSpc>
              <a:defRPr/>
            </a:lvl1pPr>
            <a:lvl2pPr marL="342900" indent="-334963">
              <a:lnSpc>
                <a:spcPct val="100000"/>
              </a:lnSpc>
              <a:tabLst/>
              <a:defRPr/>
            </a:lvl2pPr>
            <a:lvl3pPr marL="574675" indent="-255588">
              <a:lnSpc>
                <a:spcPct val="100000"/>
              </a:lnSpc>
              <a:spcAft>
                <a:spcPts val="375"/>
              </a:spcAft>
              <a:tabLst/>
              <a:defRPr/>
            </a:lvl3pPr>
            <a:lvl4pPr marL="749300" indent="-177800">
              <a:lnSpc>
                <a:spcPct val="100000"/>
              </a:lnSpc>
              <a:tabLst/>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Graphic 8" descr="Missouri S&amp;T Primary Logo">
            <a:extLst>
              <a:ext uri="{FF2B5EF4-FFF2-40B4-BE49-F238E27FC236}">
                <a16:creationId xmlns:a16="http://schemas.microsoft.com/office/drawing/2014/main" id="{CCD76B31-94E5-010B-3DC5-9555EDFF11C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93192" y="4419490"/>
            <a:ext cx="737481" cy="737481"/>
          </a:xfrm>
          <a:prstGeom prst="rect">
            <a:avLst/>
          </a:prstGeom>
        </p:spPr>
      </p:pic>
      <p:sp>
        <p:nvSpPr>
          <p:cNvPr id="4" name="Footer Placeholder 4">
            <a:extLst>
              <a:ext uri="{FF2B5EF4-FFF2-40B4-BE49-F238E27FC236}">
                <a16:creationId xmlns:a16="http://schemas.microsoft.com/office/drawing/2014/main" id="{207AF81B-336B-8FFA-3197-AEB55679B7FA}"/>
              </a:ext>
            </a:extLst>
          </p:cNvPr>
          <p:cNvSpPr>
            <a:spLocks noGrp="1"/>
          </p:cNvSpPr>
          <p:nvPr>
            <p:ph type="ftr" sz="quarter" idx="3"/>
          </p:nvPr>
        </p:nvSpPr>
        <p:spPr>
          <a:xfrm>
            <a:off x="1399032" y="4736007"/>
            <a:ext cx="5805898" cy="365125"/>
          </a:xfrm>
          <a:prstGeom prst="rect">
            <a:avLst/>
          </a:prstGeom>
        </p:spPr>
        <p:txBody>
          <a:bodyPr vert="horz" lIns="0" tIns="45720" rIns="91440" bIns="45720" rtlCol="0" anchor="ctr"/>
          <a:lstStyle>
            <a:lvl1pPr algn="l">
              <a:defRPr sz="1400" b="0">
                <a:solidFill>
                  <a:schemeClr val="bg2"/>
                </a:solidFill>
                <a:latin typeface="Tisa Offc Serif Pro" panose="02010504030101020102" pitchFamily="2" charset="0"/>
              </a:defRPr>
            </a:lvl1pPr>
          </a:lstStyle>
          <a:p>
            <a:r>
              <a:rPr lang="en-US"/>
              <a:t>Missouri University of Science and Technology</a:t>
            </a:r>
          </a:p>
        </p:txBody>
      </p:sp>
    </p:spTree>
    <p:extLst>
      <p:ext uri="{BB962C8B-B14F-4D97-AF65-F5344CB8AC3E}">
        <p14:creationId xmlns:p14="http://schemas.microsoft.com/office/powerpoint/2010/main" val="1613182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Subtitle, Content 2-Colum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683D4C-A0AD-3EEF-8BE0-C6B2C7F8F0B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4684326"/>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5" name="Title 1">
            <a:extLst>
              <a:ext uri="{FF2B5EF4-FFF2-40B4-BE49-F238E27FC236}">
                <a16:creationId xmlns:a16="http://schemas.microsoft.com/office/drawing/2014/main" id="{9D5FD58B-BF58-5C86-5BFD-68B8043C00D4}"/>
              </a:ext>
            </a:extLst>
          </p:cNvPr>
          <p:cNvSpPr>
            <a:spLocks noGrp="1"/>
          </p:cNvSpPr>
          <p:nvPr>
            <p:ph type="title"/>
          </p:nvPr>
        </p:nvSpPr>
        <p:spPr>
          <a:xfrm>
            <a:off x="393192" y="273844"/>
            <a:ext cx="8357616" cy="399137"/>
          </a:xfrm>
          <a:prstGeom prst="rect">
            <a:avLst/>
          </a:prstGeom>
        </p:spPr>
        <p:txBody>
          <a:bodyPr lIns="0" tIns="0" rIns="0" bIns="0" anchor="t" anchorCtr="0">
            <a:noAutofit/>
          </a:bodyPr>
          <a:lstStyle>
            <a:lvl1pPr>
              <a:defRPr sz="3000" b="1" i="0">
                <a:latin typeface="Franklin Gothic Demi" panose="020B0603020102020204" pitchFamily="34" charset="0"/>
              </a:defRPr>
            </a:lvl1pPr>
          </a:lstStyle>
          <a:p>
            <a:r>
              <a:rPr lang="en-US"/>
              <a:t>Click to edit Master title style</a:t>
            </a:r>
          </a:p>
        </p:txBody>
      </p:sp>
      <p:sp>
        <p:nvSpPr>
          <p:cNvPr id="10" name="Subtitle 2">
            <a:extLst>
              <a:ext uri="{FF2B5EF4-FFF2-40B4-BE49-F238E27FC236}">
                <a16:creationId xmlns:a16="http://schemas.microsoft.com/office/drawing/2014/main" id="{24FFF3B1-9248-35A1-90A6-6659BD523596}"/>
              </a:ext>
            </a:extLst>
          </p:cNvPr>
          <p:cNvSpPr>
            <a:spLocks noGrp="1"/>
          </p:cNvSpPr>
          <p:nvPr>
            <p:ph type="subTitle" idx="14"/>
          </p:nvPr>
        </p:nvSpPr>
        <p:spPr>
          <a:xfrm>
            <a:off x="393192" y="736882"/>
            <a:ext cx="8357616" cy="306692"/>
          </a:xfrm>
        </p:spPr>
        <p:txBody>
          <a:bodyPr lIns="0" tIns="0" rIns="0" bIns="0" anchor="ctr" anchorCtr="0">
            <a:noAutofit/>
          </a:bodyPr>
          <a:lstStyle>
            <a:lvl1pPr marL="0" indent="0" algn="l">
              <a:spcBef>
                <a:spcPts val="300"/>
              </a:spcBef>
              <a:spcAft>
                <a:spcPts val="300"/>
              </a:spcAft>
              <a:buNone/>
              <a:defRPr sz="2400" b="0" i="0">
                <a:solidFill>
                  <a:schemeClr val="tx1"/>
                </a:solidFill>
                <a:latin typeface="Franklin Gothic Medium" panose="020B06030201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3" name="Content Placeholder 2">
            <a:extLst>
              <a:ext uri="{FF2B5EF4-FFF2-40B4-BE49-F238E27FC236}">
                <a16:creationId xmlns:a16="http://schemas.microsoft.com/office/drawing/2014/main" id="{12F3BA91-D8AA-19FC-3BB1-331D53E39605}"/>
              </a:ext>
            </a:extLst>
          </p:cNvPr>
          <p:cNvSpPr>
            <a:spLocks noGrp="1"/>
          </p:cNvSpPr>
          <p:nvPr>
            <p:ph idx="1"/>
          </p:nvPr>
        </p:nvSpPr>
        <p:spPr>
          <a:xfrm>
            <a:off x="393192" y="1314084"/>
            <a:ext cx="4041646" cy="2962642"/>
          </a:xfrm>
        </p:spPr>
        <p:txBody>
          <a:bodyPr lIns="0" tIns="0" rIns="0" bIns="0"/>
          <a:lstStyle>
            <a:lvl1pPr>
              <a:lnSpc>
                <a:spcPct val="100000"/>
              </a:lnSpc>
              <a:defRPr/>
            </a:lvl1pPr>
            <a:lvl2pPr marL="342900" indent="-334963">
              <a:lnSpc>
                <a:spcPct val="100000"/>
              </a:lnSpc>
              <a:tabLst/>
              <a:defRPr/>
            </a:lvl2pPr>
            <a:lvl3pPr marL="574675" indent="-255588">
              <a:lnSpc>
                <a:spcPct val="100000"/>
              </a:lnSpc>
              <a:spcAft>
                <a:spcPts val="375"/>
              </a:spcAft>
              <a:tabLst/>
              <a:defRPr/>
            </a:lvl3pPr>
            <a:lvl4pPr marL="749300" indent="-177800">
              <a:lnSpc>
                <a:spcPct val="100000"/>
              </a:lnSpc>
              <a:tabLst/>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E20CB725-036B-CE18-E697-7248F3B2E278}"/>
              </a:ext>
            </a:extLst>
          </p:cNvPr>
          <p:cNvSpPr>
            <a:spLocks noGrp="1"/>
          </p:cNvSpPr>
          <p:nvPr>
            <p:ph idx="15"/>
          </p:nvPr>
        </p:nvSpPr>
        <p:spPr>
          <a:xfrm>
            <a:off x="4709162" y="1314084"/>
            <a:ext cx="4041646" cy="2962642"/>
          </a:xfrm>
        </p:spPr>
        <p:txBody>
          <a:bodyPr lIns="0" tIns="0" rIns="0" bIns="0"/>
          <a:lstStyle>
            <a:lvl1pPr>
              <a:lnSpc>
                <a:spcPct val="100000"/>
              </a:lnSpc>
              <a:defRPr/>
            </a:lvl1pPr>
            <a:lvl2pPr marL="342900" indent="-334963">
              <a:lnSpc>
                <a:spcPct val="100000"/>
              </a:lnSpc>
              <a:tabLst/>
              <a:defRPr/>
            </a:lvl2pPr>
            <a:lvl3pPr marL="574675" indent="-255588">
              <a:lnSpc>
                <a:spcPct val="100000"/>
              </a:lnSpc>
              <a:spcAft>
                <a:spcPts val="375"/>
              </a:spcAft>
              <a:tabLst/>
              <a:defRPr/>
            </a:lvl3pPr>
            <a:lvl4pPr marL="749300" indent="-177800">
              <a:lnSpc>
                <a:spcPct val="100000"/>
              </a:lnSpc>
              <a:tabLst/>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Graphic 1" descr="Missouri S&amp;T Primary Logo">
            <a:extLst>
              <a:ext uri="{FF2B5EF4-FFF2-40B4-BE49-F238E27FC236}">
                <a16:creationId xmlns:a16="http://schemas.microsoft.com/office/drawing/2014/main" id="{B59D6191-BF3E-F786-80FE-7C222808B6F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93192" y="4419490"/>
            <a:ext cx="737481" cy="737481"/>
          </a:xfrm>
          <a:prstGeom prst="rect">
            <a:avLst/>
          </a:prstGeom>
        </p:spPr>
      </p:pic>
      <p:sp>
        <p:nvSpPr>
          <p:cNvPr id="4" name="Footer Placeholder 4">
            <a:extLst>
              <a:ext uri="{FF2B5EF4-FFF2-40B4-BE49-F238E27FC236}">
                <a16:creationId xmlns:a16="http://schemas.microsoft.com/office/drawing/2014/main" id="{207AF81B-336B-8FFA-3197-AEB55679B7FA}"/>
              </a:ext>
            </a:extLst>
          </p:cNvPr>
          <p:cNvSpPr>
            <a:spLocks noGrp="1"/>
          </p:cNvSpPr>
          <p:nvPr>
            <p:ph type="ftr" sz="quarter" idx="3"/>
          </p:nvPr>
        </p:nvSpPr>
        <p:spPr>
          <a:xfrm>
            <a:off x="1399032" y="4736007"/>
            <a:ext cx="5805898" cy="365125"/>
          </a:xfrm>
          <a:prstGeom prst="rect">
            <a:avLst/>
          </a:prstGeom>
        </p:spPr>
        <p:txBody>
          <a:bodyPr vert="horz" lIns="0" tIns="45720" rIns="91440" bIns="45720" rtlCol="0" anchor="ctr"/>
          <a:lstStyle>
            <a:lvl1pPr algn="l">
              <a:defRPr sz="1400" b="0">
                <a:solidFill>
                  <a:schemeClr val="bg2"/>
                </a:solidFill>
                <a:latin typeface="Tisa Offc Serif Pro" panose="02010504030101020102" pitchFamily="2" charset="0"/>
              </a:defRPr>
            </a:lvl1pPr>
          </a:lstStyle>
          <a:p>
            <a:r>
              <a:rPr lang="en-US"/>
              <a:t>Missouri University of Science and Technology</a:t>
            </a:r>
          </a:p>
        </p:txBody>
      </p:sp>
    </p:spTree>
    <p:extLst>
      <p:ext uri="{BB962C8B-B14F-4D97-AF65-F5344CB8AC3E}">
        <p14:creationId xmlns:p14="http://schemas.microsoft.com/office/powerpoint/2010/main" val="1664165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ubtitle, Content, Colla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683D4C-A0AD-3EEF-8BE0-C6B2C7F8F0B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4684326"/>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2" name="Title 1"/>
          <p:cNvSpPr>
            <a:spLocks noGrp="1"/>
          </p:cNvSpPr>
          <p:nvPr>
            <p:ph type="title"/>
          </p:nvPr>
        </p:nvSpPr>
        <p:spPr>
          <a:xfrm>
            <a:off x="393192" y="273844"/>
            <a:ext cx="8357616" cy="399137"/>
          </a:xfrm>
          <a:prstGeom prst="rect">
            <a:avLst/>
          </a:prstGeom>
        </p:spPr>
        <p:txBody>
          <a:bodyPr lIns="0" tIns="0" rIns="0" bIns="0" anchor="t" anchorCtr="0">
            <a:noAutofit/>
          </a:bodyPr>
          <a:lstStyle>
            <a:lvl1pPr>
              <a:defRPr sz="3000" b="1" i="0">
                <a:latin typeface="Franklin Gothic Demi" panose="020B0603020102020204" pitchFamily="34" charset="0"/>
              </a:defRPr>
            </a:lvl1pPr>
          </a:lstStyle>
          <a:p>
            <a:r>
              <a:rPr lang="en-US"/>
              <a:t>Click to edit Master title style</a:t>
            </a:r>
          </a:p>
        </p:txBody>
      </p:sp>
      <p:sp>
        <p:nvSpPr>
          <p:cNvPr id="5" name="Subtitle 2">
            <a:extLst>
              <a:ext uri="{FF2B5EF4-FFF2-40B4-BE49-F238E27FC236}">
                <a16:creationId xmlns:a16="http://schemas.microsoft.com/office/drawing/2014/main" id="{F2D7EB81-28F3-2786-8DB1-5946AC46B785}"/>
              </a:ext>
            </a:extLst>
          </p:cNvPr>
          <p:cNvSpPr>
            <a:spLocks noGrp="1"/>
          </p:cNvSpPr>
          <p:nvPr>
            <p:ph type="subTitle" idx="13"/>
          </p:nvPr>
        </p:nvSpPr>
        <p:spPr>
          <a:xfrm>
            <a:off x="393192" y="736882"/>
            <a:ext cx="8357616" cy="306692"/>
          </a:xfrm>
        </p:spPr>
        <p:txBody>
          <a:bodyPr lIns="0" tIns="0" rIns="0" bIns="0" anchor="ctr" anchorCtr="0">
            <a:noAutofit/>
          </a:bodyPr>
          <a:lstStyle>
            <a:lvl1pPr marL="0" indent="0" algn="l">
              <a:spcBef>
                <a:spcPts val="300"/>
              </a:spcBef>
              <a:spcAft>
                <a:spcPts val="300"/>
              </a:spcAft>
              <a:buNone/>
              <a:defRPr sz="2400" b="0" i="0">
                <a:solidFill>
                  <a:schemeClr val="tx1"/>
                </a:solidFill>
                <a:latin typeface="Franklin Gothic Medium" panose="020B06030201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3" name="Content Placeholder 1"/>
          <p:cNvSpPr>
            <a:spLocks noGrp="1"/>
          </p:cNvSpPr>
          <p:nvPr>
            <p:ph idx="1"/>
          </p:nvPr>
        </p:nvSpPr>
        <p:spPr>
          <a:xfrm>
            <a:off x="393192" y="1314084"/>
            <a:ext cx="4178808" cy="2962642"/>
          </a:xfrm>
        </p:spPr>
        <p:txBody>
          <a:bodyPr lIns="0" tIns="0" rIns="0" bIns="0"/>
          <a:lstStyle>
            <a:lvl1pPr>
              <a:lnSpc>
                <a:spcPct val="100000"/>
              </a:lnSpc>
              <a:defRPr/>
            </a:lvl1pPr>
            <a:lvl2pPr marL="342900" indent="-334963">
              <a:lnSpc>
                <a:spcPct val="100000"/>
              </a:lnSpc>
              <a:tabLst/>
              <a:defRPr/>
            </a:lvl2pPr>
            <a:lvl3pPr marL="574675" indent="-255588">
              <a:lnSpc>
                <a:spcPct val="100000"/>
              </a:lnSpc>
              <a:spcAft>
                <a:spcPts val="375"/>
              </a:spcAft>
              <a:tabLst/>
              <a:defRPr/>
            </a:lvl3pPr>
            <a:lvl4pPr marL="749300" indent="-177800">
              <a:lnSpc>
                <a:spcPct val="100000"/>
              </a:lnSpc>
              <a:tabLst/>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1">
            <a:extLst>
              <a:ext uri="{FF2B5EF4-FFF2-40B4-BE49-F238E27FC236}">
                <a16:creationId xmlns:a16="http://schemas.microsoft.com/office/drawing/2014/main" id="{F6836264-0AFC-9163-64D1-501C23698699}"/>
              </a:ext>
            </a:extLst>
          </p:cNvPr>
          <p:cNvSpPr>
            <a:spLocks noGrp="1"/>
          </p:cNvSpPr>
          <p:nvPr>
            <p:ph type="pic" sz="quarter" idx="14"/>
          </p:nvPr>
        </p:nvSpPr>
        <p:spPr>
          <a:xfrm>
            <a:off x="4664075" y="1316736"/>
            <a:ext cx="1576388" cy="1576387"/>
          </a:xfrm>
        </p:spPr>
        <p:txBody>
          <a:bodyPr/>
          <a:lstStyle/>
          <a:p>
            <a:r>
              <a:rPr lang="en-US"/>
              <a:t>Click icon to add picture</a:t>
            </a:r>
          </a:p>
        </p:txBody>
      </p:sp>
      <p:sp>
        <p:nvSpPr>
          <p:cNvPr id="11" name="Picture Placeholder 2">
            <a:extLst>
              <a:ext uri="{FF2B5EF4-FFF2-40B4-BE49-F238E27FC236}">
                <a16:creationId xmlns:a16="http://schemas.microsoft.com/office/drawing/2014/main" id="{8FD248FC-2313-775C-11CB-8C3A9FBA884C}"/>
              </a:ext>
            </a:extLst>
          </p:cNvPr>
          <p:cNvSpPr>
            <a:spLocks noGrp="1"/>
          </p:cNvSpPr>
          <p:nvPr>
            <p:ph type="pic" sz="quarter" idx="15"/>
          </p:nvPr>
        </p:nvSpPr>
        <p:spPr>
          <a:xfrm>
            <a:off x="6282964" y="1316736"/>
            <a:ext cx="2467843" cy="1576387"/>
          </a:xfrm>
        </p:spPr>
        <p:txBody>
          <a:bodyPr/>
          <a:lstStyle/>
          <a:p>
            <a:r>
              <a:rPr lang="en-US"/>
              <a:t>Click icon to add picture</a:t>
            </a:r>
          </a:p>
        </p:txBody>
      </p:sp>
      <p:sp>
        <p:nvSpPr>
          <p:cNvPr id="13" name="Picture Placeholder 3">
            <a:extLst>
              <a:ext uri="{FF2B5EF4-FFF2-40B4-BE49-F238E27FC236}">
                <a16:creationId xmlns:a16="http://schemas.microsoft.com/office/drawing/2014/main" id="{DAD862C7-EC5F-7F91-3681-18A704F6C8B5}"/>
              </a:ext>
            </a:extLst>
          </p:cNvPr>
          <p:cNvSpPr>
            <a:spLocks noGrp="1"/>
          </p:cNvSpPr>
          <p:nvPr>
            <p:ph type="pic" sz="quarter" idx="17"/>
          </p:nvPr>
        </p:nvSpPr>
        <p:spPr>
          <a:xfrm>
            <a:off x="4664075" y="2934145"/>
            <a:ext cx="2467843" cy="1342581"/>
          </a:xfrm>
        </p:spPr>
        <p:txBody>
          <a:bodyPr/>
          <a:lstStyle/>
          <a:p>
            <a:r>
              <a:rPr lang="en-US"/>
              <a:t>Click icon to add picture</a:t>
            </a:r>
          </a:p>
        </p:txBody>
      </p:sp>
      <p:sp>
        <p:nvSpPr>
          <p:cNvPr id="12" name="Picture Placeholder4">
            <a:extLst>
              <a:ext uri="{FF2B5EF4-FFF2-40B4-BE49-F238E27FC236}">
                <a16:creationId xmlns:a16="http://schemas.microsoft.com/office/drawing/2014/main" id="{895AEFD1-E4B7-7E1C-4714-DD3BD9D8B709}"/>
              </a:ext>
            </a:extLst>
          </p:cNvPr>
          <p:cNvSpPr>
            <a:spLocks noGrp="1"/>
          </p:cNvSpPr>
          <p:nvPr>
            <p:ph type="pic" sz="quarter" idx="16"/>
          </p:nvPr>
        </p:nvSpPr>
        <p:spPr>
          <a:xfrm>
            <a:off x="7174419" y="2934145"/>
            <a:ext cx="1576388" cy="1342581"/>
          </a:xfrm>
        </p:spPr>
        <p:txBody>
          <a:bodyPr/>
          <a:lstStyle/>
          <a:p>
            <a:r>
              <a:rPr lang="en-US"/>
              <a:t>Click icon to add picture</a:t>
            </a:r>
          </a:p>
        </p:txBody>
      </p:sp>
      <p:pic>
        <p:nvPicPr>
          <p:cNvPr id="6" name="Graphic 5" descr="Missouri S&amp;T Primary Logo">
            <a:extLst>
              <a:ext uri="{FF2B5EF4-FFF2-40B4-BE49-F238E27FC236}">
                <a16:creationId xmlns:a16="http://schemas.microsoft.com/office/drawing/2014/main" id="{213B5239-BAD7-DA2B-0355-92590FC1F51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93192" y="4419490"/>
            <a:ext cx="737481" cy="737481"/>
          </a:xfrm>
          <a:prstGeom prst="rect">
            <a:avLst/>
          </a:prstGeom>
        </p:spPr>
      </p:pic>
      <p:sp>
        <p:nvSpPr>
          <p:cNvPr id="4" name="Footer Placeholder 4">
            <a:extLst>
              <a:ext uri="{FF2B5EF4-FFF2-40B4-BE49-F238E27FC236}">
                <a16:creationId xmlns:a16="http://schemas.microsoft.com/office/drawing/2014/main" id="{207AF81B-336B-8FFA-3197-AEB55679B7FA}"/>
              </a:ext>
            </a:extLst>
          </p:cNvPr>
          <p:cNvSpPr>
            <a:spLocks noGrp="1"/>
          </p:cNvSpPr>
          <p:nvPr>
            <p:ph type="ftr" sz="quarter" idx="3"/>
          </p:nvPr>
        </p:nvSpPr>
        <p:spPr>
          <a:xfrm>
            <a:off x="1399032" y="4736007"/>
            <a:ext cx="5805898" cy="365125"/>
          </a:xfrm>
          <a:prstGeom prst="rect">
            <a:avLst/>
          </a:prstGeom>
        </p:spPr>
        <p:txBody>
          <a:bodyPr vert="horz" lIns="0" tIns="45720" rIns="91440" bIns="45720" rtlCol="0" anchor="ctr"/>
          <a:lstStyle>
            <a:lvl1pPr algn="l">
              <a:defRPr sz="1400" b="0">
                <a:solidFill>
                  <a:schemeClr val="bg2"/>
                </a:solidFill>
                <a:latin typeface="Tisa Offc Serif Pro" panose="02010504030101020102" pitchFamily="2" charset="0"/>
              </a:defRPr>
            </a:lvl1pPr>
          </a:lstStyle>
          <a:p>
            <a:r>
              <a:rPr lang="en-US"/>
              <a:t>Missouri University of Science and Technology</a:t>
            </a:r>
          </a:p>
        </p:txBody>
      </p:sp>
    </p:spTree>
    <p:extLst>
      <p:ext uri="{BB962C8B-B14F-4D97-AF65-F5344CB8AC3E}">
        <p14:creationId xmlns:p14="http://schemas.microsoft.com/office/powerpoint/2010/main" val="20240727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_Title, Subtitle,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683D4C-A0AD-3EEF-8BE0-C6B2C7F8F0B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4684326"/>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5" name="Title 1">
            <a:extLst>
              <a:ext uri="{FF2B5EF4-FFF2-40B4-BE49-F238E27FC236}">
                <a16:creationId xmlns:a16="http://schemas.microsoft.com/office/drawing/2014/main" id="{A0BD691C-66D0-B173-F760-9451CF361D23}"/>
              </a:ext>
            </a:extLst>
          </p:cNvPr>
          <p:cNvSpPr>
            <a:spLocks noGrp="1"/>
          </p:cNvSpPr>
          <p:nvPr>
            <p:ph type="title"/>
          </p:nvPr>
        </p:nvSpPr>
        <p:spPr>
          <a:xfrm>
            <a:off x="393192" y="273844"/>
            <a:ext cx="8357616" cy="399137"/>
          </a:xfrm>
          <a:prstGeom prst="rect">
            <a:avLst/>
          </a:prstGeom>
        </p:spPr>
        <p:txBody>
          <a:bodyPr lIns="0" tIns="0" rIns="0" bIns="0" anchor="t" anchorCtr="0">
            <a:noAutofit/>
          </a:bodyPr>
          <a:lstStyle>
            <a:lvl1pPr>
              <a:defRPr sz="3000" b="1" i="0">
                <a:latin typeface="Franklin Gothic Demi" panose="020B0603020102020204" pitchFamily="34" charset="0"/>
              </a:defRPr>
            </a:lvl1pPr>
          </a:lstStyle>
          <a:p>
            <a:r>
              <a:rPr lang="en-US"/>
              <a:t>Click to edit Master title style</a:t>
            </a:r>
          </a:p>
        </p:txBody>
      </p:sp>
      <p:sp>
        <p:nvSpPr>
          <p:cNvPr id="10" name="Subtitle 2">
            <a:extLst>
              <a:ext uri="{FF2B5EF4-FFF2-40B4-BE49-F238E27FC236}">
                <a16:creationId xmlns:a16="http://schemas.microsoft.com/office/drawing/2014/main" id="{3C434ACB-1B16-377E-E954-8395AACCA541}"/>
              </a:ext>
            </a:extLst>
          </p:cNvPr>
          <p:cNvSpPr>
            <a:spLocks noGrp="1"/>
          </p:cNvSpPr>
          <p:nvPr>
            <p:ph type="subTitle" idx="14"/>
          </p:nvPr>
        </p:nvSpPr>
        <p:spPr>
          <a:xfrm>
            <a:off x="393192" y="736882"/>
            <a:ext cx="8357616" cy="306692"/>
          </a:xfrm>
        </p:spPr>
        <p:txBody>
          <a:bodyPr lIns="0" tIns="0" rIns="0" bIns="0" anchor="ctr" anchorCtr="0">
            <a:noAutofit/>
          </a:bodyPr>
          <a:lstStyle>
            <a:lvl1pPr marL="0" indent="0" algn="l">
              <a:spcBef>
                <a:spcPts val="300"/>
              </a:spcBef>
              <a:spcAft>
                <a:spcPts val="300"/>
              </a:spcAft>
              <a:buNone/>
              <a:defRPr sz="2400" b="0" i="0">
                <a:solidFill>
                  <a:schemeClr val="tx1"/>
                </a:solidFill>
                <a:latin typeface="Franklin Gothic Medium" panose="020B06030201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12" name="Content Placeholder 1">
            <a:extLst>
              <a:ext uri="{FF2B5EF4-FFF2-40B4-BE49-F238E27FC236}">
                <a16:creationId xmlns:a16="http://schemas.microsoft.com/office/drawing/2014/main" id="{DF30EFA0-626E-E465-21A4-6B81E216B8FC}"/>
              </a:ext>
            </a:extLst>
          </p:cNvPr>
          <p:cNvSpPr>
            <a:spLocks noGrp="1"/>
          </p:cNvSpPr>
          <p:nvPr>
            <p:ph idx="15"/>
          </p:nvPr>
        </p:nvSpPr>
        <p:spPr>
          <a:xfrm>
            <a:off x="393192" y="1314084"/>
            <a:ext cx="2569464" cy="2962642"/>
          </a:xfrm>
        </p:spPr>
        <p:txBody>
          <a:bodyPr lIns="0" tIns="0" rIns="0" bIns="0"/>
          <a:lstStyle>
            <a:lvl1pPr>
              <a:lnSpc>
                <a:spcPct val="100000"/>
              </a:lnSpc>
              <a:defRPr/>
            </a:lvl1pPr>
            <a:lvl2pPr marL="342900" indent="-334963">
              <a:lnSpc>
                <a:spcPct val="100000"/>
              </a:lnSpc>
              <a:tabLst/>
              <a:defRPr/>
            </a:lvl2pPr>
            <a:lvl3pPr marL="574675" indent="-255588">
              <a:lnSpc>
                <a:spcPct val="100000"/>
              </a:lnSpc>
              <a:spcAft>
                <a:spcPts val="375"/>
              </a:spcAft>
              <a:tabLst/>
              <a:defRPr/>
            </a:lvl3pPr>
            <a:lvl4pPr marL="749300" indent="-177800">
              <a:lnSpc>
                <a:spcPct val="100000"/>
              </a:lnSpc>
              <a:tabLst/>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5161381A-7625-84D5-3F64-6351573335D3}"/>
              </a:ext>
            </a:extLst>
          </p:cNvPr>
          <p:cNvSpPr>
            <a:spLocks noGrp="1"/>
          </p:cNvSpPr>
          <p:nvPr>
            <p:ph idx="16"/>
          </p:nvPr>
        </p:nvSpPr>
        <p:spPr>
          <a:xfrm>
            <a:off x="3236975" y="1314084"/>
            <a:ext cx="5513833" cy="2962642"/>
          </a:xfrm>
        </p:spPr>
        <p:txBody>
          <a:bodyPr lIns="0" tIns="0" rIns="0" bIns="0"/>
          <a:lstStyle>
            <a:lvl1pPr>
              <a:lnSpc>
                <a:spcPct val="100000"/>
              </a:lnSpc>
              <a:defRPr/>
            </a:lvl1pPr>
            <a:lvl2pPr marL="342900" indent="-334963">
              <a:lnSpc>
                <a:spcPct val="100000"/>
              </a:lnSpc>
              <a:tabLst/>
              <a:defRPr/>
            </a:lvl2pPr>
            <a:lvl3pPr marL="574675" indent="-255588">
              <a:lnSpc>
                <a:spcPct val="100000"/>
              </a:lnSpc>
              <a:spcAft>
                <a:spcPts val="375"/>
              </a:spcAft>
              <a:tabLst/>
              <a:defRPr/>
            </a:lvl3pPr>
            <a:lvl4pPr marL="749300" indent="-177800">
              <a:lnSpc>
                <a:spcPct val="100000"/>
              </a:lnSpc>
              <a:tabLst/>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Graphic 1" descr="Missouri S&amp;T Primary Logo">
            <a:extLst>
              <a:ext uri="{FF2B5EF4-FFF2-40B4-BE49-F238E27FC236}">
                <a16:creationId xmlns:a16="http://schemas.microsoft.com/office/drawing/2014/main" id="{61743D60-B0D1-58F1-6DB1-0EE0953FF30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93192" y="4419490"/>
            <a:ext cx="737481" cy="737481"/>
          </a:xfrm>
          <a:prstGeom prst="rect">
            <a:avLst/>
          </a:prstGeom>
        </p:spPr>
      </p:pic>
      <p:sp>
        <p:nvSpPr>
          <p:cNvPr id="4" name="Footer Placeholder 4">
            <a:extLst>
              <a:ext uri="{FF2B5EF4-FFF2-40B4-BE49-F238E27FC236}">
                <a16:creationId xmlns:a16="http://schemas.microsoft.com/office/drawing/2014/main" id="{207AF81B-336B-8FFA-3197-AEB55679B7FA}"/>
              </a:ext>
            </a:extLst>
          </p:cNvPr>
          <p:cNvSpPr>
            <a:spLocks noGrp="1"/>
          </p:cNvSpPr>
          <p:nvPr>
            <p:ph type="ftr" sz="quarter" idx="3"/>
          </p:nvPr>
        </p:nvSpPr>
        <p:spPr>
          <a:xfrm>
            <a:off x="1399032" y="4736007"/>
            <a:ext cx="5805898" cy="365125"/>
          </a:xfrm>
          <a:prstGeom prst="rect">
            <a:avLst/>
          </a:prstGeom>
        </p:spPr>
        <p:txBody>
          <a:bodyPr vert="horz" lIns="0" tIns="45720" rIns="91440" bIns="45720" rtlCol="0" anchor="ctr"/>
          <a:lstStyle>
            <a:lvl1pPr algn="l">
              <a:defRPr sz="1400" b="0">
                <a:solidFill>
                  <a:schemeClr val="bg2"/>
                </a:solidFill>
                <a:latin typeface="Tisa Offc Serif Pro" panose="02010504030101020102" pitchFamily="2" charset="0"/>
              </a:defRPr>
            </a:lvl1pPr>
          </a:lstStyle>
          <a:p>
            <a:r>
              <a:rPr lang="en-US"/>
              <a:t>Missouri University of Science and Technology</a:t>
            </a:r>
          </a:p>
        </p:txBody>
      </p:sp>
    </p:spTree>
    <p:extLst>
      <p:ext uri="{BB962C8B-B14F-4D97-AF65-F5344CB8AC3E}">
        <p14:creationId xmlns:p14="http://schemas.microsoft.com/office/powerpoint/2010/main" val="4130330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1_Title, Subtitle,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683D4C-A0AD-3EEF-8BE0-C6B2C7F8F0B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4684326"/>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5" name="Title 1">
            <a:extLst>
              <a:ext uri="{FF2B5EF4-FFF2-40B4-BE49-F238E27FC236}">
                <a16:creationId xmlns:a16="http://schemas.microsoft.com/office/drawing/2014/main" id="{A0BD691C-66D0-B173-F760-9451CF361D23}"/>
              </a:ext>
            </a:extLst>
          </p:cNvPr>
          <p:cNvSpPr>
            <a:spLocks noGrp="1"/>
          </p:cNvSpPr>
          <p:nvPr>
            <p:ph type="title"/>
          </p:nvPr>
        </p:nvSpPr>
        <p:spPr>
          <a:xfrm>
            <a:off x="393192" y="273844"/>
            <a:ext cx="8357616" cy="399137"/>
          </a:xfrm>
          <a:prstGeom prst="rect">
            <a:avLst/>
          </a:prstGeom>
        </p:spPr>
        <p:txBody>
          <a:bodyPr lIns="0" tIns="0" rIns="0" bIns="0" anchor="t" anchorCtr="0">
            <a:noAutofit/>
          </a:bodyPr>
          <a:lstStyle>
            <a:lvl1pPr>
              <a:defRPr sz="3000" b="1" i="0">
                <a:latin typeface="Franklin Gothic Demi" panose="020B0603020102020204" pitchFamily="34" charset="0"/>
              </a:defRPr>
            </a:lvl1pPr>
          </a:lstStyle>
          <a:p>
            <a:r>
              <a:rPr lang="en-US"/>
              <a:t>Click to edit Master title style</a:t>
            </a:r>
          </a:p>
        </p:txBody>
      </p:sp>
      <p:sp>
        <p:nvSpPr>
          <p:cNvPr id="10" name="Subtitle 2">
            <a:extLst>
              <a:ext uri="{FF2B5EF4-FFF2-40B4-BE49-F238E27FC236}">
                <a16:creationId xmlns:a16="http://schemas.microsoft.com/office/drawing/2014/main" id="{3C434ACB-1B16-377E-E954-8395AACCA541}"/>
              </a:ext>
            </a:extLst>
          </p:cNvPr>
          <p:cNvSpPr>
            <a:spLocks noGrp="1"/>
          </p:cNvSpPr>
          <p:nvPr>
            <p:ph type="subTitle" idx="14"/>
          </p:nvPr>
        </p:nvSpPr>
        <p:spPr>
          <a:xfrm>
            <a:off x="393192" y="736882"/>
            <a:ext cx="8357616" cy="306692"/>
          </a:xfrm>
        </p:spPr>
        <p:txBody>
          <a:bodyPr lIns="0" tIns="0" rIns="0" bIns="0" anchor="ctr" anchorCtr="0">
            <a:noAutofit/>
          </a:bodyPr>
          <a:lstStyle>
            <a:lvl1pPr marL="0" indent="0" algn="l">
              <a:spcBef>
                <a:spcPts val="300"/>
              </a:spcBef>
              <a:spcAft>
                <a:spcPts val="300"/>
              </a:spcAft>
              <a:buNone/>
              <a:defRPr sz="2400" b="0" i="0">
                <a:solidFill>
                  <a:schemeClr val="tx1"/>
                </a:solidFill>
                <a:latin typeface="Franklin Gothic Medium" panose="020B06030201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6" name="Content Placeholder 2">
            <a:extLst>
              <a:ext uri="{FF2B5EF4-FFF2-40B4-BE49-F238E27FC236}">
                <a16:creationId xmlns:a16="http://schemas.microsoft.com/office/drawing/2014/main" id="{90008B88-03F0-A51E-6389-49AAB73F7C73}"/>
              </a:ext>
            </a:extLst>
          </p:cNvPr>
          <p:cNvSpPr>
            <a:spLocks noGrp="1"/>
          </p:cNvSpPr>
          <p:nvPr>
            <p:ph idx="15"/>
          </p:nvPr>
        </p:nvSpPr>
        <p:spPr>
          <a:xfrm>
            <a:off x="393192" y="1312566"/>
            <a:ext cx="5513833" cy="2962642"/>
          </a:xfrm>
        </p:spPr>
        <p:txBody>
          <a:bodyPr lIns="0" tIns="0" rIns="0" bIns="0"/>
          <a:lstStyle>
            <a:lvl1pPr>
              <a:lnSpc>
                <a:spcPct val="100000"/>
              </a:lnSpc>
              <a:defRPr/>
            </a:lvl1pPr>
            <a:lvl2pPr marL="342900" indent="-334963">
              <a:lnSpc>
                <a:spcPct val="100000"/>
              </a:lnSpc>
              <a:tabLst/>
              <a:defRPr/>
            </a:lvl2pPr>
            <a:lvl3pPr marL="574675" indent="-255588">
              <a:lnSpc>
                <a:spcPct val="100000"/>
              </a:lnSpc>
              <a:spcAft>
                <a:spcPts val="375"/>
              </a:spcAft>
              <a:tabLst/>
              <a:defRPr/>
            </a:lvl3pPr>
            <a:lvl4pPr marL="749300" indent="-177800">
              <a:lnSpc>
                <a:spcPct val="100000"/>
              </a:lnSpc>
              <a:tabLst/>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E096BADE-8492-7124-94BE-1BFED21AD023}"/>
              </a:ext>
            </a:extLst>
          </p:cNvPr>
          <p:cNvSpPr>
            <a:spLocks noGrp="1"/>
          </p:cNvSpPr>
          <p:nvPr>
            <p:ph idx="16"/>
          </p:nvPr>
        </p:nvSpPr>
        <p:spPr>
          <a:xfrm>
            <a:off x="6181344" y="1314084"/>
            <a:ext cx="2569464" cy="2962642"/>
          </a:xfrm>
        </p:spPr>
        <p:txBody>
          <a:bodyPr lIns="0" tIns="0" rIns="0" bIns="0"/>
          <a:lstStyle>
            <a:lvl1pPr>
              <a:lnSpc>
                <a:spcPct val="100000"/>
              </a:lnSpc>
              <a:defRPr/>
            </a:lvl1pPr>
            <a:lvl2pPr marL="342900" indent="-334963">
              <a:lnSpc>
                <a:spcPct val="100000"/>
              </a:lnSpc>
              <a:tabLst/>
              <a:defRPr/>
            </a:lvl2pPr>
            <a:lvl3pPr marL="574675" indent="-255588">
              <a:lnSpc>
                <a:spcPct val="100000"/>
              </a:lnSpc>
              <a:spcAft>
                <a:spcPts val="375"/>
              </a:spcAft>
              <a:tabLst/>
              <a:defRPr/>
            </a:lvl3pPr>
            <a:lvl4pPr marL="749300" indent="-177800">
              <a:lnSpc>
                <a:spcPct val="100000"/>
              </a:lnSpc>
              <a:tabLst/>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Graphic 1" descr="Missouri S&amp;T Primary Logo">
            <a:extLst>
              <a:ext uri="{FF2B5EF4-FFF2-40B4-BE49-F238E27FC236}">
                <a16:creationId xmlns:a16="http://schemas.microsoft.com/office/drawing/2014/main" id="{61743D60-B0D1-58F1-6DB1-0EE0953FF30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93192" y="4419490"/>
            <a:ext cx="737481" cy="737481"/>
          </a:xfrm>
          <a:prstGeom prst="rect">
            <a:avLst/>
          </a:prstGeom>
        </p:spPr>
      </p:pic>
      <p:sp>
        <p:nvSpPr>
          <p:cNvPr id="4" name="Footer Placeholder 4">
            <a:extLst>
              <a:ext uri="{FF2B5EF4-FFF2-40B4-BE49-F238E27FC236}">
                <a16:creationId xmlns:a16="http://schemas.microsoft.com/office/drawing/2014/main" id="{207AF81B-336B-8FFA-3197-AEB55679B7FA}"/>
              </a:ext>
            </a:extLst>
          </p:cNvPr>
          <p:cNvSpPr>
            <a:spLocks noGrp="1"/>
          </p:cNvSpPr>
          <p:nvPr>
            <p:ph type="ftr" sz="quarter" idx="3"/>
          </p:nvPr>
        </p:nvSpPr>
        <p:spPr>
          <a:xfrm>
            <a:off x="1399032" y="4736007"/>
            <a:ext cx="5805898" cy="365125"/>
          </a:xfrm>
          <a:prstGeom prst="rect">
            <a:avLst/>
          </a:prstGeom>
        </p:spPr>
        <p:txBody>
          <a:bodyPr vert="horz" lIns="0" tIns="45720" rIns="91440" bIns="45720" rtlCol="0" anchor="ctr"/>
          <a:lstStyle>
            <a:lvl1pPr algn="l">
              <a:defRPr sz="1400" b="0">
                <a:solidFill>
                  <a:schemeClr val="bg2"/>
                </a:solidFill>
                <a:latin typeface="Tisa Offc Serif Pro" panose="02010504030101020102" pitchFamily="2" charset="0"/>
              </a:defRPr>
            </a:lvl1pPr>
          </a:lstStyle>
          <a:p>
            <a:r>
              <a:rPr lang="en-US"/>
              <a:t>Missouri University of Science and Technology</a:t>
            </a:r>
          </a:p>
        </p:txBody>
      </p:sp>
    </p:spTree>
    <p:extLst>
      <p:ext uri="{BB962C8B-B14F-4D97-AF65-F5344CB8AC3E}">
        <p14:creationId xmlns:p14="http://schemas.microsoft.com/office/powerpoint/2010/main" val="32484295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Title, Subtitle, 5-Column Icon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683D4C-A0AD-3EEF-8BE0-C6B2C7F8F0B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4684326"/>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3" name="Title 1">
            <a:extLst>
              <a:ext uri="{FF2B5EF4-FFF2-40B4-BE49-F238E27FC236}">
                <a16:creationId xmlns:a16="http://schemas.microsoft.com/office/drawing/2014/main" id="{6FE92C76-6EEE-5064-6BDF-B38EB8B71D02}"/>
              </a:ext>
            </a:extLst>
          </p:cNvPr>
          <p:cNvSpPr>
            <a:spLocks noGrp="1"/>
          </p:cNvSpPr>
          <p:nvPr>
            <p:ph type="title"/>
          </p:nvPr>
        </p:nvSpPr>
        <p:spPr>
          <a:xfrm>
            <a:off x="393192" y="273844"/>
            <a:ext cx="8356154" cy="399137"/>
          </a:xfrm>
          <a:prstGeom prst="rect">
            <a:avLst/>
          </a:prstGeom>
        </p:spPr>
        <p:txBody>
          <a:bodyPr lIns="0" tIns="0" rIns="0" bIns="0" anchor="t" anchorCtr="0">
            <a:noAutofit/>
          </a:bodyPr>
          <a:lstStyle>
            <a:lvl1pPr>
              <a:defRPr sz="3000" b="1" i="0">
                <a:latin typeface="Franklin Gothic Demi" panose="020B0603020102020204" pitchFamily="34" charset="0"/>
              </a:defRPr>
            </a:lvl1pPr>
          </a:lstStyle>
          <a:p>
            <a:r>
              <a:rPr lang="en-US"/>
              <a:t>Click to edit Master title style</a:t>
            </a:r>
          </a:p>
        </p:txBody>
      </p:sp>
      <p:sp>
        <p:nvSpPr>
          <p:cNvPr id="5" name="Subtitle 2">
            <a:extLst>
              <a:ext uri="{FF2B5EF4-FFF2-40B4-BE49-F238E27FC236}">
                <a16:creationId xmlns:a16="http://schemas.microsoft.com/office/drawing/2014/main" id="{0A80BFE0-DB14-71EF-9E6E-573CD7D75BDC}"/>
              </a:ext>
            </a:extLst>
          </p:cNvPr>
          <p:cNvSpPr>
            <a:spLocks noGrp="1"/>
          </p:cNvSpPr>
          <p:nvPr>
            <p:ph type="subTitle" idx="26"/>
          </p:nvPr>
        </p:nvSpPr>
        <p:spPr>
          <a:xfrm>
            <a:off x="393192" y="736882"/>
            <a:ext cx="8356154" cy="306692"/>
          </a:xfrm>
        </p:spPr>
        <p:txBody>
          <a:bodyPr lIns="0" tIns="0" rIns="0" bIns="0" anchor="ctr" anchorCtr="0">
            <a:noAutofit/>
          </a:bodyPr>
          <a:lstStyle>
            <a:lvl1pPr marL="0" indent="0" algn="l">
              <a:spcBef>
                <a:spcPts val="300"/>
              </a:spcBef>
              <a:spcAft>
                <a:spcPts val="300"/>
              </a:spcAft>
              <a:buNone/>
              <a:defRPr sz="2400" b="0" i="0">
                <a:solidFill>
                  <a:schemeClr val="tx1"/>
                </a:solidFill>
                <a:latin typeface="Franklin Gothic Medium" panose="020B06030201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0" name="Picture Placeholder 9">
            <a:extLst>
              <a:ext uri="{FF2B5EF4-FFF2-40B4-BE49-F238E27FC236}">
                <a16:creationId xmlns:a16="http://schemas.microsoft.com/office/drawing/2014/main" id="{F148BAB7-08C9-C7B9-C708-86E9159F6B05}"/>
              </a:ext>
            </a:extLst>
          </p:cNvPr>
          <p:cNvSpPr>
            <a:spLocks noGrp="1"/>
          </p:cNvSpPr>
          <p:nvPr>
            <p:ph type="pic" sz="quarter" idx="17"/>
          </p:nvPr>
        </p:nvSpPr>
        <p:spPr>
          <a:xfrm>
            <a:off x="393700" y="1225296"/>
            <a:ext cx="1499616" cy="1499616"/>
          </a:xfrm>
        </p:spPr>
        <p:txBody>
          <a:bodyPr/>
          <a:lstStyle/>
          <a:p>
            <a:r>
              <a:rPr lang="en-US"/>
              <a:t>Click icon to add picture</a:t>
            </a:r>
          </a:p>
        </p:txBody>
      </p:sp>
      <p:sp>
        <p:nvSpPr>
          <p:cNvPr id="12" name="Content Placeholder 11">
            <a:extLst>
              <a:ext uri="{FF2B5EF4-FFF2-40B4-BE49-F238E27FC236}">
                <a16:creationId xmlns:a16="http://schemas.microsoft.com/office/drawing/2014/main" id="{0E313CCD-01F0-75B9-C6D0-D248F689C57C}"/>
              </a:ext>
            </a:extLst>
          </p:cNvPr>
          <p:cNvSpPr>
            <a:spLocks noGrp="1"/>
          </p:cNvSpPr>
          <p:nvPr>
            <p:ph sz="quarter" idx="15"/>
          </p:nvPr>
        </p:nvSpPr>
        <p:spPr>
          <a:xfrm>
            <a:off x="393700" y="2850465"/>
            <a:ext cx="1499616" cy="1138153"/>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p:txBody>
      </p:sp>
      <p:sp>
        <p:nvSpPr>
          <p:cNvPr id="20" name="Picture Placeholder 9">
            <a:extLst>
              <a:ext uri="{FF2B5EF4-FFF2-40B4-BE49-F238E27FC236}">
                <a16:creationId xmlns:a16="http://schemas.microsoft.com/office/drawing/2014/main" id="{8E182ECB-94DF-0114-B670-6968BAC1177F}"/>
              </a:ext>
            </a:extLst>
          </p:cNvPr>
          <p:cNvSpPr>
            <a:spLocks noGrp="1"/>
          </p:cNvSpPr>
          <p:nvPr>
            <p:ph type="pic" sz="quarter" idx="25"/>
          </p:nvPr>
        </p:nvSpPr>
        <p:spPr>
          <a:xfrm>
            <a:off x="2107946" y="1225296"/>
            <a:ext cx="1499616" cy="1499616"/>
          </a:xfrm>
        </p:spPr>
        <p:txBody>
          <a:bodyPr/>
          <a:lstStyle/>
          <a:p>
            <a:r>
              <a:rPr lang="en-US"/>
              <a:t>Click icon to add picture</a:t>
            </a:r>
          </a:p>
        </p:txBody>
      </p:sp>
      <p:sp>
        <p:nvSpPr>
          <p:cNvPr id="19" name="Content Placeholder 11">
            <a:extLst>
              <a:ext uri="{FF2B5EF4-FFF2-40B4-BE49-F238E27FC236}">
                <a16:creationId xmlns:a16="http://schemas.microsoft.com/office/drawing/2014/main" id="{8B87B0D4-19D9-805F-2BA9-15AA0352A016}"/>
              </a:ext>
            </a:extLst>
          </p:cNvPr>
          <p:cNvSpPr>
            <a:spLocks noGrp="1"/>
          </p:cNvSpPr>
          <p:nvPr>
            <p:ph sz="quarter" idx="24"/>
          </p:nvPr>
        </p:nvSpPr>
        <p:spPr>
          <a:xfrm>
            <a:off x="2107946" y="2850465"/>
            <a:ext cx="1499616" cy="1138153"/>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p:txBody>
      </p:sp>
      <p:sp>
        <p:nvSpPr>
          <p:cNvPr id="16" name="Picture Placeholder 9">
            <a:extLst>
              <a:ext uri="{FF2B5EF4-FFF2-40B4-BE49-F238E27FC236}">
                <a16:creationId xmlns:a16="http://schemas.microsoft.com/office/drawing/2014/main" id="{6BC68FEC-D028-5524-F1A8-C859B5C56442}"/>
              </a:ext>
            </a:extLst>
          </p:cNvPr>
          <p:cNvSpPr>
            <a:spLocks noGrp="1"/>
          </p:cNvSpPr>
          <p:nvPr>
            <p:ph type="pic" sz="quarter" idx="21"/>
          </p:nvPr>
        </p:nvSpPr>
        <p:spPr>
          <a:xfrm>
            <a:off x="3822192" y="1225296"/>
            <a:ext cx="1499616" cy="1499616"/>
          </a:xfrm>
        </p:spPr>
        <p:txBody>
          <a:bodyPr/>
          <a:lstStyle/>
          <a:p>
            <a:r>
              <a:rPr lang="en-US"/>
              <a:t>Click icon to add picture</a:t>
            </a:r>
          </a:p>
        </p:txBody>
      </p:sp>
      <p:sp>
        <p:nvSpPr>
          <p:cNvPr id="15" name="Content Placeholder 11">
            <a:extLst>
              <a:ext uri="{FF2B5EF4-FFF2-40B4-BE49-F238E27FC236}">
                <a16:creationId xmlns:a16="http://schemas.microsoft.com/office/drawing/2014/main" id="{71410997-D14A-46CE-9541-4CCEBAB509B7}"/>
              </a:ext>
            </a:extLst>
          </p:cNvPr>
          <p:cNvSpPr>
            <a:spLocks noGrp="1"/>
          </p:cNvSpPr>
          <p:nvPr>
            <p:ph sz="quarter" idx="20"/>
          </p:nvPr>
        </p:nvSpPr>
        <p:spPr>
          <a:xfrm>
            <a:off x="3822192" y="2850465"/>
            <a:ext cx="1499616" cy="1138153"/>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p:txBody>
      </p:sp>
      <p:sp>
        <p:nvSpPr>
          <p:cNvPr id="18" name="Picture Placeholder 9">
            <a:extLst>
              <a:ext uri="{FF2B5EF4-FFF2-40B4-BE49-F238E27FC236}">
                <a16:creationId xmlns:a16="http://schemas.microsoft.com/office/drawing/2014/main" id="{AAD510F0-B088-A47B-D6F2-9077C6013E15}"/>
              </a:ext>
            </a:extLst>
          </p:cNvPr>
          <p:cNvSpPr>
            <a:spLocks noGrp="1"/>
          </p:cNvSpPr>
          <p:nvPr>
            <p:ph type="pic" sz="quarter" idx="23"/>
          </p:nvPr>
        </p:nvSpPr>
        <p:spPr>
          <a:xfrm>
            <a:off x="5536438" y="1225296"/>
            <a:ext cx="1499616" cy="1499616"/>
          </a:xfrm>
        </p:spPr>
        <p:txBody>
          <a:bodyPr/>
          <a:lstStyle/>
          <a:p>
            <a:r>
              <a:rPr lang="en-US"/>
              <a:t>Click icon to add picture</a:t>
            </a:r>
          </a:p>
        </p:txBody>
      </p:sp>
      <p:sp>
        <p:nvSpPr>
          <p:cNvPr id="17" name="Content Placeholder 11">
            <a:extLst>
              <a:ext uri="{FF2B5EF4-FFF2-40B4-BE49-F238E27FC236}">
                <a16:creationId xmlns:a16="http://schemas.microsoft.com/office/drawing/2014/main" id="{C49F0D10-99E0-1BF3-F9A2-F18197FF9768}"/>
              </a:ext>
            </a:extLst>
          </p:cNvPr>
          <p:cNvSpPr>
            <a:spLocks noGrp="1"/>
          </p:cNvSpPr>
          <p:nvPr>
            <p:ph sz="quarter" idx="22"/>
          </p:nvPr>
        </p:nvSpPr>
        <p:spPr>
          <a:xfrm>
            <a:off x="5536438" y="2850465"/>
            <a:ext cx="1499616" cy="1138153"/>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p:txBody>
      </p:sp>
      <p:sp>
        <p:nvSpPr>
          <p:cNvPr id="14" name="Picture Placeholder 9">
            <a:extLst>
              <a:ext uri="{FF2B5EF4-FFF2-40B4-BE49-F238E27FC236}">
                <a16:creationId xmlns:a16="http://schemas.microsoft.com/office/drawing/2014/main" id="{4D7371C0-A143-6DE2-2519-68C4311D42A5}"/>
              </a:ext>
            </a:extLst>
          </p:cNvPr>
          <p:cNvSpPr>
            <a:spLocks noGrp="1"/>
          </p:cNvSpPr>
          <p:nvPr>
            <p:ph type="pic" sz="quarter" idx="19"/>
          </p:nvPr>
        </p:nvSpPr>
        <p:spPr>
          <a:xfrm>
            <a:off x="7250684" y="1225296"/>
            <a:ext cx="1499616" cy="1499616"/>
          </a:xfrm>
        </p:spPr>
        <p:txBody>
          <a:bodyPr/>
          <a:lstStyle/>
          <a:p>
            <a:r>
              <a:rPr lang="en-US"/>
              <a:t>Click icon to add picture</a:t>
            </a:r>
          </a:p>
        </p:txBody>
      </p:sp>
      <p:sp>
        <p:nvSpPr>
          <p:cNvPr id="11" name="Content Placeholder 11">
            <a:extLst>
              <a:ext uri="{FF2B5EF4-FFF2-40B4-BE49-F238E27FC236}">
                <a16:creationId xmlns:a16="http://schemas.microsoft.com/office/drawing/2014/main" id="{09CC6D03-0771-BB8F-74AD-4DF6EE8386A4}"/>
              </a:ext>
            </a:extLst>
          </p:cNvPr>
          <p:cNvSpPr>
            <a:spLocks noGrp="1"/>
          </p:cNvSpPr>
          <p:nvPr>
            <p:ph sz="quarter" idx="18"/>
          </p:nvPr>
        </p:nvSpPr>
        <p:spPr>
          <a:xfrm>
            <a:off x="7250684" y="2850465"/>
            <a:ext cx="1499616" cy="1138153"/>
          </a:xfrm>
        </p:spPr>
        <p:txBody>
          <a:bodyPr>
            <a:noAutofit/>
          </a:bodyPr>
          <a:lstStyle>
            <a:lvl1pPr>
              <a:defRPr sz="1400"/>
            </a:lvl1pPr>
            <a:lvl2pPr>
              <a:defRPr sz="1400"/>
            </a:lvl2pPr>
            <a:lvl3pPr>
              <a:defRPr sz="1400"/>
            </a:lvl3pPr>
            <a:lvl4pPr>
              <a:defRPr sz="1400"/>
            </a:lvl4pPr>
            <a:lvl5pPr>
              <a:defRPr sz="1400"/>
            </a:lvl5pPr>
          </a:lstStyle>
          <a:p>
            <a:pPr lvl="0"/>
            <a:r>
              <a:rPr lang="en-US"/>
              <a:t>Click to edit Master text styles</a:t>
            </a:r>
          </a:p>
        </p:txBody>
      </p:sp>
      <p:sp>
        <p:nvSpPr>
          <p:cNvPr id="4" name="Footer Placeholder 4">
            <a:extLst>
              <a:ext uri="{FF2B5EF4-FFF2-40B4-BE49-F238E27FC236}">
                <a16:creationId xmlns:a16="http://schemas.microsoft.com/office/drawing/2014/main" id="{207AF81B-336B-8FFA-3197-AEB55679B7FA}"/>
              </a:ext>
            </a:extLst>
          </p:cNvPr>
          <p:cNvSpPr>
            <a:spLocks noGrp="1"/>
          </p:cNvSpPr>
          <p:nvPr>
            <p:ph type="ftr" sz="quarter" idx="3"/>
          </p:nvPr>
        </p:nvSpPr>
        <p:spPr>
          <a:xfrm>
            <a:off x="1399032" y="4736007"/>
            <a:ext cx="5805898" cy="365125"/>
          </a:xfrm>
          <a:prstGeom prst="rect">
            <a:avLst/>
          </a:prstGeom>
        </p:spPr>
        <p:txBody>
          <a:bodyPr vert="horz" lIns="0" tIns="45720" rIns="91440" bIns="45720" rtlCol="0" anchor="ctr"/>
          <a:lstStyle>
            <a:lvl1pPr algn="l">
              <a:defRPr sz="1400" b="0">
                <a:solidFill>
                  <a:schemeClr val="bg2"/>
                </a:solidFill>
                <a:latin typeface="Tisa Offc Serif Pro" panose="02010504030101020102" pitchFamily="2" charset="0"/>
              </a:defRPr>
            </a:lvl1pPr>
          </a:lstStyle>
          <a:p>
            <a:r>
              <a:rPr lang="en-US"/>
              <a:t>Missouri University of Science and Technology</a:t>
            </a:r>
          </a:p>
        </p:txBody>
      </p:sp>
      <p:pic>
        <p:nvPicPr>
          <p:cNvPr id="2" name="Graphic 1" descr="Missouri S&amp;T Primary Logo">
            <a:extLst>
              <a:ext uri="{FF2B5EF4-FFF2-40B4-BE49-F238E27FC236}">
                <a16:creationId xmlns:a16="http://schemas.microsoft.com/office/drawing/2014/main" id="{2380BD60-0328-BD01-BF0B-C92BB372D23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93192" y="4419490"/>
            <a:ext cx="737481" cy="737481"/>
          </a:xfrm>
          <a:prstGeom prst="rect">
            <a:avLst/>
          </a:prstGeom>
        </p:spPr>
      </p:pic>
    </p:spTree>
    <p:extLst>
      <p:ext uri="{BB962C8B-B14F-4D97-AF65-F5344CB8AC3E}">
        <p14:creationId xmlns:p14="http://schemas.microsoft.com/office/powerpoint/2010/main" val="29619926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ubtitle, 2-Column Header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683D4C-A0AD-3EEF-8BE0-C6B2C7F8F0B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4684326"/>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5" name="Title 1">
            <a:extLst>
              <a:ext uri="{FF2B5EF4-FFF2-40B4-BE49-F238E27FC236}">
                <a16:creationId xmlns:a16="http://schemas.microsoft.com/office/drawing/2014/main" id="{146B145C-80D7-9007-5F0C-91AF9B6F005E}"/>
              </a:ext>
            </a:extLst>
          </p:cNvPr>
          <p:cNvSpPr>
            <a:spLocks noGrp="1"/>
          </p:cNvSpPr>
          <p:nvPr>
            <p:ph type="title"/>
          </p:nvPr>
        </p:nvSpPr>
        <p:spPr>
          <a:xfrm>
            <a:off x="393192" y="273844"/>
            <a:ext cx="8356154" cy="399137"/>
          </a:xfrm>
          <a:prstGeom prst="rect">
            <a:avLst/>
          </a:prstGeom>
        </p:spPr>
        <p:txBody>
          <a:bodyPr lIns="0" tIns="0" rIns="0" bIns="0" anchor="t" anchorCtr="0">
            <a:noAutofit/>
          </a:bodyPr>
          <a:lstStyle>
            <a:lvl1pPr>
              <a:defRPr sz="3000" b="1" i="0">
                <a:latin typeface="Franklin Gothic Demi" panose="020B0603020102020204" pitchFamily="34" charset="0"/>
              </a:defRPr>
            </a:lvl1pPr>
          </a:lstStyle>
          <a:p>
            <a:r>
              <a:rPr lang="en-US"/>
              <a:t>Click to edit Master title style</a:t>
            </a:r>
          </a:p>
        </p:txBody>
      </p:sp>
      <p:sp>
        <p:nvSpPr>
          <p:cNvPr id="10" name="Subtitle 2">
            <a:extLst>
              <a:ext uri="{FF2B5EF4-FFF2-40B4-BE49-F238E27FC236}">
                <a16:creationId xmlns:a16="http://schemas.microsoft.com/office/drawing/2014/main" id="{CA85E25A-B693-91D2-AD64-C195A249C609}"/>
              </a:ext>
            </a:extLst>
          </p:cNvPr>
          <p:cNvSpPr>
            <a:spLocks noGrp="1"/>
          </p:cNvSpPr>
          <p:nvPr>
            <p:ph type="subTitle" idx="18"/>
          </p:nvPr>
        </p:nvSpPr>
        <p:spPr>
          <a:xfrm>
            <a:off x="393192" y="736882"/>
            <a:ext cx="8356154" cy="306692"/>
          </a:xfrm>
        </p:spPr>
        <p:txBody>
          <a:bodyPr lIns="0" tIns="0" rIns="0" bIns="0" anchor="ctr" anchorCtr="0">
            <a:noAutofit/>
          </a:bodyPr>
          <a:lstStyle>
            <a:lvl1pPr marL="0" indent="0" algn="l">
              <a:spcBef>
                <a:spcPts val="300"/>
              </a:spcBef>
              <a:spcAft>
                <a:spcPts val="300"/>
              </a:spcAft>
              <a:buNone/>
              <a:defRPr sz="2400" b="0" i="0">
                <a:solidFill>
                  <a:schemeClr val="tx1"/>
                </a:solidFill>
                <a:latin typeface="Franklin Gothic Medium" panose="020B06030201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3" name="Content Placeholder 2"/>
          <p:cNvSpPr>
            <a:spLocks noGrp="1"/>
          </p:cNvSpPr>
          <p:nvPr>
            <p:ph idx="1" hasCustomPrompt="1"/>
          </p:nvPr>
        </p:nvSpPr>
        <p:spPr>
          <a:xfrm>
            <a:off x="393192" y="1312566"/>
            <a:ext cx="4041647" cy="758952"/>
          </a:xfrm>
        </p:spPr>
        <p:txBody>
          <a:bodyPr lIns="0" tIns="0" rIns="0" bIns="0"/>
          <a:lstStyle>
            <a:lvl1pPr>
              <a:defRPr sz="2000">
                <a:latin typeface="Franklin Gothic Medium" panose="020B0603020102020204" pitchFamily="34" charset="0"/>
              </a:defRPr>
            </a:lvl1pPr>
            <a:lvl2pPr marL="342900" indent="-334963">
              <a:tabLst/>
              <a:defRPr/>
            </a:lvl2pPr>
            <a:lvl3pPr marL="574675" indent="-255588">
              <a:spcAft>
                <a:spcPts val="375"/>
              </a:spcAft>
              <a:tabLst/>
              <a:defRPr/>
            </a:lvl3pPr>
            <a:lvl4pPr marL="749300" indent="-177800">
              <a:tabLst/>
              <a:defRPr/>
            </a:lvl4pPr>
          </a:lstStyle>
          <a:p>
            <a:pPr lvl="0"/>
            <a:r>
              <a:rPr lang="en-US"/>
              <a:t>Click to edit column header</a:t>
            </a:r>
          </a:p>
        </p:txBody>
      </p:sp>
      <p:sp>
        <p:nvSpPr>
          <p:cNvPr id="12" name="Content Placeholder 11">
            <a:extLst>
              <a:ext uri="{FF2B5EF4-FFF2-40B4-BE49-F238E27FC236}">
                <a16:creationId xmlns:a16="http://schemas.microsoft.com/office/drawing/2014/main" id="{0E313CCD-01F0-75B9-C6D0-D248F689C57C}"/>
              </a:ext>
            </a:extLst>
          </p:cNvPr>
          <p:cNvSpPr>
            <a:spLocks noGrp="1"/>
          </p:cNvSpPr>
          <p:nvPr>
            <p:ph sz="quarter" idx="15"/>
          </p:nvPr>
        </p:nvSpPr>
        <p:spPr>
          <a:xfrm>
            <a:off x="393192" y="2203704"/>
            <a:ext cx="4041648" cy="2073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57E2CA58-DE19-59A4-103F-638C5E1B63AD}"/>
              </a:ext>
            </a:extLst>
          </p:cNvPr>
          <p:cNvSpPr>
            <a:spLocks noGrp="1"/>
          </p:cNvSpPr>
          <p:nvPr>
            <p:ph sz="quarter" idx="13" hasCustomPrompt="1"/>
          </p:nvPr>
        </p:nvSpPr>
        <p:spPr>
          <a:xfrm>
            <a:off x="4707698" y="1312566"/>
            <a:ext cx="4041648" cy="758952"/>
          </a:xfrm>
        </p:spPr>
        <p:txBody>
          <a:bodyPr lIns="0" tIns="0" rIns="0" bIns="0">
            <a:normAutofit/>
          </a:bodyPr>
          <a:lstStyle>
            <a:lvl1pPr>
              <a:defRPr sz="2000">
                <a:latin typeface="Franklin Gothic Medium" panose="020B0603020102020204" pitchFamily="34" charset="0"/>
              </a:defRPr>
            </a:lvl1pPr>
          </a:lstStyle>
          <a:p>
            <a:pPr lvl="0"/>
            <a:r>
              <a:rPr lang="en-US"/>
              <a:t>Click to edit column header</a:t>
            </a:r>
          </a:p>
        </p:txBody>
      </p:sp>
      <p:sp>
        <p:nvSpPr>
          <p:cNvPr id="13" name="Content Placeholder 11">
            <a:extLst>
              <a:ext uri="{FF2B5EF4-FFF2-40B4-BE49-F238E27FC236}">
                <a16:creationId xmlns:a16="http://schemas.microsoft.com/office/drawing/2014/main" id="{FBDB479E-EDF4-9F13-216C-0C2CE074A2A7}"/>
              </a:ext>
            </a:extLst>
          </p:cNvPr>
          <p:cNvSpPr>
            <a:spLocks noGrp="1"/>
          </p:cNvSpPr>
          <p:nvPr>
            <p:ph sz="quarter" idx="16"/>
          </p:nvPr>
        </p:nvSpPr>
        <p:spPr>
          <a:xfrm>
            <a:off x="4707698" y="2203704"/>
            <a:ext cx="4041648" cy="2073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Graphic 1" descr="Missouri S&amp;T Primary Logo">
            <a:extLst>
              <a:ext uri="{FF2B5EF4-FFF2-40B4-BE49-F238E27FC236}">
                <a16:creationId xmlns:a16="http://schemas.microsoft.com/office/drawing/2014/main" id="{F960EF1D-B008-DBD3-6D61-67CF03C12F6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93192" y="4419490"/>
            <a:ext cx="737481" cy="737481"/>
          </a:xfrm>
          <a:prstGeom prst="rect">
            <a:avLst/>
          </a:prstGeom>
        </p:spPr>
      </p:pic>
      <p:sp>
        <p:nvSpPr>
          <p:cNvPr id="4" name="Footer Placeholder 4">
            <a:extLst>
              <a:ext uri="{FF2B5EF4-FFF2-40B4-BE49-F238E27FC236}">
                <a16:creationId xmlns:a16="http://schemas.microsoft.com/office/drawing/2014/main" id="{207AF81B-336B-8FFA-3197-AEB55679B7FA}"/>
              </a:ext>
            </a:extLst>
          </p:cNvPr>
          <p:cNvSpPr>
            <a:spLocks noGrp="1"/>
          </p:cNvSpPr>
          <p:nvPr>
            <p:ph type="ftr" sz="quarter" idx="3"/>
          </p:nvPr>
        </p:nvSpPr>
        <p:spPr>
          <a:xfrm>
            <a:off x="1399032" y="4736007"/>
            <a:ext cx="5805898" cy="365125"/>
          </a:xfrm>
          <a:prstGeom prst="rect">
            <a:avLst/>
          </a:prstGeom>
        </p:spPr>
        <p:txBody>
          <a:bodyPr vert="horz" lIns="0" tIns="45720" rIns="91440" bIns="45720" rtlCol="0" anchor="ctr"/>
          <a:lstStyle>
            <a:lvl1pPr algn="l">
              <a:defRPr sz="1400" b="0">
                <a:solidFill>
                  <a:schemeClr val="bg2"/>
                </a:solidFill>
                <a:latin typeface="Tisa Offc Serif Pro" panose="02010504030101020102" pitchFamily="2" charset="0"/>
              </a:defRPr>
            </a:lvl1pPr>
          </a:lstStyle>
          <a:p>
            <a:r>
              <a:rPr lang="en-US"/>
              <a:t>Missouri University of Science and Technology</a:t>
            </a:r>
          </a:p>
        </p:txBody>
      </p:sp>
    </p:spTree>
    <p:extLst>
      <p:ext uri="{BB962C8B-B14F-4D97-AF65-F5344CB8AC3E}">
        <p14:creationId xmlns:p14="http://schemas.microsoft.com/office/powerpoint/2010/main" val="24254920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ubtitle, 3-Column Header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683D4C-A0AD-3EEF-8BE0-C6B2C7F8F0B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4684326"/>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5" name="Title 1">
            <a:extLst>
              <a:ext uri="{FF2B5EF4-FFF2-40B4-BE49-F238E27FC236}">
                <a16:creationId xmlns:a16="http://schemas.microsoft.com/office/drawing/2014/main" id="{7C7BB623-1AD4-49F4-A4F5-99414EC569A2}"/>
              </a:ext>
            </a:extLst>
          </p:cNvPr>
          <p:cNvSpPr>
            <a:spLocks noGrp="1"/>
          </p:cNvSpPr>
          <p:nvPr>
            <p:ph type="title"/>
          </p:nvPr>
        </p:nvSpPr>
        <p:spPr>
          <a:xfrm>
            <a:off x="393192" y="273844"/>
            <a:ext cx="8356154" cy="399137"/>
          </a:xfrm>
          <a:prstGeom prst="rect">
            <a:avLst/>
          </a:prstGeom>
        </p:spPr>
        <p:txBody>
          <a:bodyPr lIns="0" tIns="0" rIns="0" bIns="0" anchor="t" anchorCtr="0">
            <a:noAutofit/>
          </a:bodyPr>
          <a:lstStyle>
            <a:lvl1pPr>
              <a:defRPr sz="3000" b="1" i="0">
                <a:latin typeface="Franklin Gothic Demi" panose="020B0603020102020204" pitchFamily="34" charset="0"/>
              </a:defRPr>
            </a:lvl1pPr>
          </a:lstStyle>
          <a:p>
            <a:r>
              <a:rPr lang="en-US"/>
              <a:t>Click to edit Master title style</a:t>
            </a:r>
          </a:p>
        </p:txBody>
      </p:sp>
      <p:sp>
        <p:nvSpPr>
          <p:cNvPr id="11" name="Subtitle 2">
            <a:extLst>
              <a:ext uri="{FF2B5EF4-FFF2-40B4-BE49-F238E27FC236}">
                <a16:creationId xmlns:a16="http://schemas.microsoft.com/office/drawing/2014/main" id="{D4C6F7D8-C426-AC14-C8BE-5CB898C6DFE1}"/>
              </a:ext>
            </a:extLst>
          </p:cNvPr>
          <p:cNvSpPr>
            <a:spLocks noGrp="1"/>
          </p:cNvSpPr>
          <p:nvPr>
            <p:ph type="subTitle" idx="18"/>
          </p:nvPr>
        </p:nvSpPr>
        <p:spPr>
          <a:xfrm>
            <a:off x="393192" y="736882"/>
            <a:ext cx="8356154" cy="306692"/>
          </a:xfrm>
        </p:spPr>
        <p:txBody>
          <a:bodyPr lIns="0" tIns="0" rIns="0" bIns="0" anchor="ctr" anchorCtr="0">
            <a:noAutofit/>
          </a:bodyPr>
          <a:lstStyle>
            <a:lvl1pPr marL="0" indent="0" algn="l">
              <a:spcBef>
                <a:spcPts val="300"/>
              </a:spcBef>
              <a:spcAft>
                <a:spcPts val="300"/>
              </a:spcAft>
              <a:buNone/>
              <a:defRPr sz="2400" b="0" i="0">
                <a:solidFill>
                  <a:schemeClr val="tx1"/>
                </a:solidFill>
                <a:latin typeface="Franklin Gothic Medium" panose="020B06030201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7" name="Content Placeholder 2">
            <a:extLst>
              <a:ext uri="{FF2B5EF4-FFF2-40B4-BE49-F238E27FC236}">
                <a16:creationId xmlns:a16="http://schemas.microsoft.com/office/drawing/2014/main" id="{1EF6F050-72C5-9E4E-54C0-D6A559212EDA}"/>
              </a:ext>
            </a:extLst>
          </p:cNvPr>
          <p:cNvSpPr>
            <a:spLocks noGrp="1"/>
          </p:cNvSpPr>
          <p:nvPr>
            <p:ph idx="1" hasCustomPrompt="1"/>
          </p:nvPr>
        </p:nvSpPr>
        <p:spPr>
          <a:xfrm>
            <a:off x="393192" y="1312566"/>
            <a:ext cx="2605087" cy="758952"/>
          </a:xfrm>
        </p:spPr>
        <p:txBody>
          <a:bodyPr lIns="0" tIns="0" rIns="0" bIns="0"/>
          <a:lstStyle>
            <a:lvl1pPr>
              <a:defRPr sz="2000">
                <a:latin typeface="Franklin Gothic Medium" panose="020B0603020102020204" pitchFamily="34" charset="0"/>
              </a:defRPr>
            </a:lvl1pPr>
            <a:lvl2pPr marL="342900" indent="-334963">
              <a:tabLst/>
              <a:defRPr/>
            </a:lvl2pPr>
            <a:lvl3pPr marL="574675" indent="-255588">
              <a:spcAft>
                <a:spcPts val="375"/>
              </a:spcAft>
              <a:tabLst/>
              <a:defRPr/>
            </a:lvl3pPr>
            <a:lvl4pPr marL="749300" indent="-177800">
              <a:tabLst/>
              <a:defRPr/>
            </a:lvl4pPr>
          </a:lstStyle>
          <a:p>
            <a:pPr lvl="0"/>
            <a:r>
              <a:rPr lang="en-US"/>
              <a:t>Click to edit column header</a:t>
            </a:r>
          </a:p>
        </p:txBody>
      </p:sp>
      <p:sp>
        <p:nvSpPr>
          <p:cNvPr id="6" name="Content Placeholder 11">
            <a:extLst>
              <a:ext uri="{FF2B5EF4-FFF2-40B4-BE49-F238E27FC236}">
                <a16:creationId xmlns:a16="http://schemas.microsoft.com/office/drawing/2014/main" id="{FD629BAB-B0CC-F083-A68F-2D64CC1B9D67}"/>
              </a:ext>
            </a:extLst>
          </p:cNvPr>
          <p:cNvSpPr>
            <a:spLocks noGrp="1"/>
          </p:cNvSpPr>
          <p:nvPr>
            <p:ph sz="quarter" idx="15"/>
          </p:nvPr>
        </p:nvSpPr>
        <p:spPr>
          <a:xfrm>
            <a:off x="393192" y="2203704"/>
            <a:ext cx="2605088" cy="2073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4FF889C2-131E-620C-CBD2-2078CBC72296}"/>
              </a:ext>
            </a:extLst>
          </p:cNvPr>
          <p:cNvSpPr>
            <a:spLocks noGrp="1"/>
          </p:cNvSpPr>
          <p:nvPr>
            <p:ph idx="20" hasCustomPrompt="1"/>
          </p:nvPr>
        </p:nvSpPr>
        <p:spPr>
          <a:xfrm>
            <a:off x="3268470" y="1312566"/>
            <a:ext cx="2605087" cy="758952"/>
          </a:xfrm>
        </p:spPr>
        <p:txBody>
          <a:bodyPr lIns="0" tIns="0" rIns="0" bIns="0"/>
          <a:lstStyle>
            <a:lvl1pPr>
              <a:defRPr sz="2000">
                <a:latin typeface="Franklin Gothic Medium" panose="020B0603020102020204" pitchFamily="34" charset="0"/>
              </a:defRPr>
            </a:lvl1pPr>
            <a:lvl2pPr marL="342900" indent="-334963">
              <a:tabLst/>
              <a:defRPr/>
            </a:lvl2pPr>
            <a:lvl3pPr marL="574675" indent="-255588">
              <a:spcAft>
                <a:spcPts val="375"/>
              </a:spcAft>
              <a:tabLst/>
              <a:defRPr/>
            </a:lvl3pPr>
            <a:lvl4pPr marL="749300" indent="-177800">
              <a:tabLst/>
              <a:defRPr/>
            </a:lvl4pPr>
          </a:lstStyle>
          <a:p>
            <a:pPr lvl="0"/>
            <a:r>
              <a:rPr lang="en-US"/>
              <a:t>Click to edit column header</a:t>
            </a:r>
          </a:p>
        </p:txBody>
      </p:sp>
      <p:sp>
        <p:nvSpPr>
          <p:cNvPr id="15" name="Content Placeholder 11">
            <a:extLst>
              <a:ext uri="{FF2B5EF4-FFF2-40B4-BE49-F238E27FC236}">
                <a16:creationId xmlns:a16="http://schemas.microsoft.com/office/drawing/2014/main" id="{B3927083-C10D-F2AF-6728-A728E6E100ED}"/>
              </a:ext>
            </a:extLst>
          </p:cNvPr>
          <p:cNvSpPr>
            <a:spLocks noGrp="1"/>
          </p:cNvSpPr>
          <p:nvPr>
            <p:ph sz="quarter" idx="19"/>
          </p:nvPr>
        </p:nvSpPr>
        <p:spPr>
          <a:xfrm>
            <a:off x="3268470" y="2203704"/>
            <a:ext cx="2605088" cy="2073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2">
            <a:extLst>
              <a:ext uri="{FF2B5EF4-FFF2-40B4-BE49-F238E27FC236}">
                <a16:creationId xmlns:a16="http://schemas.microsoft.com/office/drawing/2014/main" id="{D1946DE1-AB57-FFC2-9F09-E41A809CFF22}"/>
              </a:ext>
            </a:extLst>
          </p:cNvPr>
          <p:cNvSpPr>
            <a:spLocks noGrp="1"/>
          </p:cNvSpPr>
          <p:nvPr>
            <p:ph idx="22" hasCustomPrompt="1"/>
          </p:nvPr>
        </p:nvSpPr>
        <p:spPr>
          <a:xfrm>
            <a:off x="6144259" y="1312566"/>
            <a:ext cx="2605087" cy="758952"/>
          </a:xfrm>
        </p:spPr>
        <p:txBody>
          <a:bodyPr lIns="0" tIns="0" rIns="0" bIns="0"/>
          <a:lstStyle>
            <a:lvl1pPr>
              <a:defRPr sz="2000">
                <a:latin typeface="Franklin Gothic Medium" panose="020B0603020102020204" pitchFamily="34" charset="0"/>
              </a:defRPr>
            </a:lvl1pPr>
            <a:lvl2pPr marL="342900" indent="-334963">
              <a:tabLst/>
              <a:defRPr/>
            </a:lvl2pPr>
            <a:lvl3pPr marL="574675" indent="-255588">
              <a:spcAft>
                <a:spcPts val="375"/>
              </a:spcAft>
              <a:tabLst/>
              <a:defRPr/>
            </a:lvl3pPr>
            <a:lvl4pPr marL="749300" indent="-177800">
              <a:tabLst/>
              <a:defRPr/>
            </a:lvl4pPr>
          </a:lstStyle>
          <a:p>
            <a:pPr lvl="0"/>
            <a:r>
              <a:rPr lang="en-US"/>
              <a:t>Click to edit column header</a:t>
            </a:r>
          </a:p>
        </p:txBody>
      </p:sp>
      <p:sp>
        <p:nvSpPr>
          <p:cNvPr id="17" name="Content Placeholder 11">
            <a:extLst>
              <a:ext uri="{FF2B5EF4-FFF2-40B4-BE49-F238E27FC236}">
                <a16:creationId xmlns:a16="http://schemas.microsoft.com/office/drawing/2014/main" id="{AB614317-3145-F9CD-12D3-F7DD5597F5C1}"/>
              </a:ext>
            </a:extLst>
          </p:cNvPr>
          <p:cNvSpPr>
            <a:spLocks noGrp="1"/>
          </p:cNvSpPr>
          <p:nvPr>
            <p:ph sz="quarter" idx="21"/>
          </p:nvPr>
        </p:nvSpPr>
        <p:spPr>
          <a:xfrm>
            <a:off x="6144259" y="2203704"/>
            <a:ext cx="2605088" cy="2073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Graphic 1" descr="Missouri S&amp;T Primary Logo">
            <a:extLst>
              <a:ext uri="{FF2B5EF4-FFF2-40B4-BE49-F238E27FC236}">
                <a16:creationId xmlns:a16="http://schemas.microsoft.com/office/drawing/2014/main" id="{CA0FE5EC-6DC3-5AE4-4A6D-3A1A293669B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93192" y="4419490"/>
            <a:ext cx="737481" cy="737481"/>
          </a:xfrm>
          <a:prstGeom prst="rect">
            <a:avLst/>
          </a:prstGeom>
        </p:spPr>
      </p:pic>
      <p:sp>
        <p:nvSpPr>
          <p:cNvPr id="4" name="Footer Placeholder 4">
            <a:extLst>
              <a:ext uri="{FF2B5EF4-FFF2-40B4-BE49-F238E27FC236}">
                <a16:creationId xmlns:a16="http://schemas.microsoft.com/office/drawing/2014/main" id="{207AF81B-336B-8FFA-3197-AEB55679B7FA}"/>
              </a:ext>
            </a:extLst>
          </p:cNvPr>
          <p:cNvSpPr>
            <a:spLocks noGrp="1"/>
          </p:cNvSpPr>
          <p:nvPr>
            <p:ph type="ftr" sz="quarter" idx="3"/>
          </p:nvPr>
        </p:nvSpPr>
        <p:spPr>
          <a:xfrm>
            <a:off x="1399032" y="4736007"/>
            <a:ext cx="5805898" cy="365125"/>
          </a:xfrm>
          <a:prstGeom prst="rect">
            <a:avLst/>
          </a:prstGeom>
        </p:spPr>
        <p:txBody>
          <a:bodyPr vert="horz" lIns="0" tIns="45720" rIns="91440" bIns="45720" rtlCol="0" anchor="ctr"/>
          <a:lstStyle>
            <a:lvl1pPr algn="l">
              <a:defRPr sz="1400" b="0">
                <a:solidFill>
                  <a:schemeClr val="bg2"/>
                </a:solidFill>
                <a:latin typeface="Tisa Offc Serif Pro" panose="02010504030101020102" pitchFamily="2" charset="0"/>
              </a:defRPr>
            </a:lvl1pPr>
          </a:lstStyle>
          <a:p>
            <a:r>
              <a:rPr lang="en-US"/>
              <a:t>Missouri University of Science and Technology</a:t>
            </a:r>
          </a:p>
        </p:txBody>
      </p:sp>
    </p:spTree>
    <p:extLst>
      <p:ext uri="{BB962C8B-B14F-4D97-AF65-F5344CB8AC3E}">
        <p14:creationId xmlns:p14="http://schemas.microsoft.com/office/powerpoint/2010/main" val="3447673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2_Title Slide">
    <p:bg>
      <p:bgRef idx="1001">
        <a:schemeClr val="bg1"/>
      </p:bgRef>
    </p:bg>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A4EE858C-2877-EA88-106D-0B4B59472EE3}"/>
              </a:ext>
            </a:extLst>
          </p:cNvPr>
          <p:cNvSpPr>
            <a:spLocks noGrp="1"/>
          </p:cNvSpPr>
          <p:nvPr>
            <p:ph type="title"/>
          </p:nvPr>
        </p:nvSpPr>
        <p:spPr>
          <a:xfrm>
            <a:off x="390261" y="1965960"/>
            <a:ext cx="8118003" cy="1307592"/>
          </a:xfrm>
        </p:spPr>
        <p:txBody>
          <a:bodyPr lIns="0" tIns="0" rIns="0" bIns="0" anchor="t" anchorCtr="0">
            <a:noAutofit/>
          </a:bodyPr>
          <a:lstStyle/>
          <a:p>
            <a:r>
              <a:rPr lang="en-US"/>
              <a:t>Click to edit Master title style</a:t>
            </a:r>
          </a:p>
        </p:txBody>
      </p:sp>
      <p:sp>
        <p:nvSpPr>
          <p:cNvPr id="7" name="Subtitle 2">
            <a:extLst>
              <a:ext uri="{FF2B5EF4-FFF2-40B4-BE49-F238E27FC236}">
                <a16:creationId xmlns:a16="http://schemas.microsoft.com/office/drawing/2014/main" id="{5A14752E-5A00-221F-756F-F421ABA6178E}"/>
              </a:ext>
            </a:extLst>
          </p:cNvPr>
          <p:cNvSpPr>
            <a:spLocks noGrp="1"/>
          </p:cNvSpPr>
          <p:nvPr>
            <p:ph type="subTitle" idx="1"/>
          </p:nvPr>
        </p:nvSpPr>
        <p:spPr>
          <a:xfrm>
            <a:off x="393192" y="3682657"/>
            <a:ext cx="8119872" cy="495309"/>
          </a:xfrm>
        </p:spPr>
        <p:txBody>
          <a:bodyPr lIns="0" tIns="0" rIns="0" bIns="0" anchor="t" anchorCtr="0">
            <a:noAutofit/>
          </a:bodyPr>
          <a:lstStyle>
            <a:lvl1pPr marL="0" indent="0" algn="l">
              <a:spcBef>
                <a:spcPts val="300"/>
              </a:spcBef>
              <a:spcAft>
                <a:spcPts val="300"/>
              </a:spcAft>
              <a:buNone/>
              <a:defRPr sz="2400">
                <a:solidFill>
                  <a:schemeClr val="tx1"/>
                </a:solidFill>
                <a:latin typeface="Franklin Gothic Medium" panose="020B06030201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2" name="Text Placeholder 15">
            <a:extLst>
              <a:ext uri="{FF2B5EF4-FFF2-40B4-BE49-F238E27FC236}">
                <a16:creationId xmlns:a16="http://schemas.microsoft.com/office/drawing/2014/main" id="{35ACDA79-C666-8065-B24A-DE973641706D}"/>
              </a:ext>
            </a:extLst>
          </p:cNvPr>
          <p:cNvSpPr>
            <a:spLocks noGrp="1"/>
          </p:cNvSpPr>
          <p:nvPr>
            <p:ph type="body" sz="quarter" idx="10" hasCustomPrompt="1"/>
          </p:nvPr>
        </p:nvSpPr>
        <p:spPr>
          <a:xfrm>
            <a:off x="390263" y="4331798"/>
            <a:ext cx="8118003" cy="280480"/>
          </a:xfrm>
        </p:spPr>
        <p:txBody>
          <a:bodyPr lIns="0" tIns="0" rIns="0" bIns="0" anchor="ctr" anchorCtr="0">
            <a:noAutofit/>
          </a:bodyPr>
          <a:lstStyle>
            <a:lvl1pPr marL="0" indent="0">
              <a:buNone/>
              <a:defRPr sz="2000">
                <a:solidFill>
                  <a:schemeClr val="tx1"/>
                </a:solidFill>
                <a:latin typeface="Tisa Offc Serif Pro" panose="02010504030101020102" pitchFamily="2" charset="0"/>
                <a:ea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20XX</a:t>
            </a:r>
          </a:p>
        </p:txBody>
      </p:sp>
      <p:grpSp>
        <p:nvGrpSpPr>
          <p:cNvPr id="2" name="Group 1">
            <a:extLst>
              <a:ext uri="{FF2B5EF4-FFF2-40B4-BE49-F238E27FC236}">
                <a16:creationId xmlns:a16="http://schemas.microsoft.com/office/drawing/2014/main" id="{CD41668A-81C7-9BF2-9EC1-6D7C31672DFA}"/>
              </a:ext>
              <a:ext uri="{C183D7F6-B498-43B3-948B-1728B52AA6E4}">
                <adec:decorative xmlns:adec="http://schemas.microsoft.com/office/drawing/2017/decorative" val="1"/>
              </a:ext>
            </a:extLst>
          </p:cNvPr>
          <p:cNvGrpSpPr>
            <a:grpSpLocks/>
          </p:cNvGrpSpPr>
          <p:nvPr userDrawn="1"/>
        </p:nvGrpSpPr>
        <p:grpSpPr>
          <a:xfrm rot="16200000">
            <a:off x="506467" y="594478"/>
            <a:ext cx="335280" cy="567690"/>
            <a:chOff x="697976" y="480133"/>
            <a:chExt cx="335280" cy="567690"/>
          </a:xfrm>
        </p:grpSpPr>
        <p:sp>
          <p:nvSpPr>
            <p:cNvPr id="3" name="Freeform 2">
              <a:extLst>
                <a:ext uri="{FF2B5EF4-FFF2-40B4-BE49-F238E27FC236}">
                  <a16:creationId xmlns:a16="http://schemas.microsoft.com/office/drawing/2014/main" id="{1A703ECD-8141-7279-5536-24C191D7CC9B}"/>
                </a:ext>
                <a:ext uri="{C183D7F6-B498-43B3-948B-1728B52AA6E4}">
                  <adec:decorative xmlns:adec="http://schemas.microsoft.com/office/drawing/2017/decorative" val="1"/>
                </a:ext>
              </a:extLst>
            </p:cNvPr>
            <p:cNvSpPr>
              <a:spLocks/>
            </p:cNvSpPr>
            <p:nvPr/>
          </p:nvSpPr>
          <p:spPr>
            <a:xfrm>
              <a:off x="784653" y="566811"/>
              <a:ext cx="161925" cy="161925"/>
            </a:xfrm>
            <a:custGeom>
              <a:avLst/>
              <a:gdLst>
                <a:gd name="connsiteX0" fmla="*/ 0 w 161925"/>
                <a:gd name="connsiteY0" fmla="*/ 0 h 161925"/>
                <a:gd name="connsiteX1" fmla="*/ 161925 w 161925"/>
                <a:gd name="connsiteY1" fmla="*/ 0 h 161925"/>
                <a:gd name="connsiteX2" fmla="*/ 161925 w 161925"/>
                <a:gd name="connsiteY2" fmla="*/ 161925 h 161925"/>
                <a:gd name="connsiteX3" fmla="*/ 0 w 161925"/>
                <a:gd name="connsiteY3" fmla="*/ 161925 h 161925"/>
              </a:gdLst>
              <a:ahLst/>
              <a:cxnLst>
                <a:cxn ang="0">
                  <a:pos x="connsiteX0" y="connsiteY0"/>
                </a:cxn>
                <a:cxn ang="0">
                  <a:pos x="connsiteX1" y="connsiteY1"/>
                </a:cxn>
                <a:cxn ang="0">
                  <a:pos x="connsiteX2" y="connsiteY2"/>
                </a:cxn>
                <a:cxn ang="0">
                  <a:pos x="connsiteX3" y="connsiteY3"/>
                </a:cxn>
              </a:cxnLst>
              <a:rect l="l" t="t" r="r" b="b"/>
              <a:pathLst>
                <a:path w="161925" h="161925">
                  <a:moveTo>
                    <a:pt x="0" y="0"/>
                  </a:moveTo>
                  <a:lnTo>
                    <a:pt x="161925" y="0"/>
                  </a:lnTo>
                  <a:lnTo>
                    <a:pt x="161925" y="161925"/>
                  </a:lnTo>
                  <a:lnTo>
                    <a:pt x="0" y="161925"/>
                  </a:lnTo>
                  <a:close/>
                </a:path>
              </a:pathLst>
            </a:custGeom>
            <a:noFill/>
            <a:ln w="15604" cap="flat">
              <a:solidFill>
                <a:schemeClr val="tx1"/>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18D9AECC-E13D-07AC-EA52-38C26808E887}"/>
                </a:ext>
                <a:ext uri="{C183D7F6-B498-43B3-948B-1728B52AA6E4}">
                  <adec:decorative xmlns:adec="http://schemas.microsoft.com/office/drawing/2017/decorative" val="1"/>
                </a:ext>
              </a:extLst>
            </p:cNvPr>
            <p:cNvSpPr>
              <a:spLocks/>
            </p:cNvSpPr>
            <p:nvPr/>
          </p:nvSpPr>
          <p:spPr>
            <a:xfrm>
              <a:off x="697976" y="480133"/>
              <a:ext cx="335280" cy="567690"/>
            </a:xfrm>
            <a:custGeom>
              <a:avLst/>
              <a:gdLst>
                <a:gd name="connsiteX0" fmla="*/ 335280 w 335280"/>
                <a:gd name="connsiteY0" fmla="*/ 338138 h 567690"/>
                <a:gd name="connsiteX1" fmla="*/ 335280 w 335280"/>
                <a:gd name="connsiteY1" fmla="*/ 0 h 567690"/>
                <a:gd name="connsiteX2" fmla="*/ 0 w 335280"/>
                <a:gd name="connsiteY2" fmla="*/ 0 h 567690"/>
                <a:gd name="connsiteX3" fmla="*/ 0 w 335280"/>
                <a:gd name="connsiteY3" fmla="*/ 338138 h 567690"/>
                <a:gd name="connsiteX4" fmla="*/ 167640 w 335280"/>
                <a:gd name="connsiteY4" fmla="*/ 567690 h 567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 h="567690">
                  <a:moveTo>
                    <a:pt x="335280" y="338138"/>
                  </a:moveTo>
                  <a:lnTo>
                    <a:pt x="335280" y="0"/>
                  </a:lnTo>
                  <a:lnTo>
                    <a:pt x="0" y="0"/>
                  </a:lnTo>
                  <a:lnTo>
                    <a:pt x="0" y="338138"/>
                  </a:lnTo>
                  <a:lnTo>
                    <a:pt x="167640" y="567690"/>
                  </a:lnTo>
                  <a:close/>
                </a:path>
              </a:pathLst>
            </a:custGeom>
            <a:noFill/>
            <a:ln w="15604" cap="flat">
              <a:solidFill>
                <a:schemeClr val="tx1"/>
              </a:solidFill>
              <a:prstDash val="solid"/>
              <a:miter/>
            </a:ln>
          </p:spPr>
          <p:txBody>
            <a:bodyPr rtlCol="0" anchor="ctr"/>
            <a:lstStyle/>
            <a:p>
              <a:endParaRPr lang="en-US"/>
            </a:p>
          </p:txBody>
        </p:sp>
      </p:grpSp>
      <p:pic>
        <p:nvPicPr>
          <p:cNvPr id="6" name="Graphic 5" descr="Missouri S&amp;T Primary Logo">
            <a:extLst>
              <a:ext uri="{FF2B5EF4-FFF2-40B4-BE49-F238E27FC236}">
                <a16:creationId xmlns:a16="http://schemas.microsoft.com/office/drawing/2014/main" id="{55CAD710-37D1-A75D-9676-3BEBE83E8BA3}"/>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a:xfrm>
            <a:off x="7774590" y="1"/>
            <a:ext cx="735544" cy="735544"/>
          </a:xfrm>
          <a:prstGeom prst="rect">
            <a:avLst/>
          </a:prstGeom>
        </p:spPr>
      </p:pic>
      <p:sp>
        <p:nvSpPr>
          <p:cNvPr id="5" name="Footer Placeholder 4">
            <a:extLst>
              <a:ext uri="{FF2B5EF4-FFF2-40B4-BE49-F238E27FC236}">
                <a16:creationId xmlns:a16="http://schemas.microsoft.com/office/drawing/2014/main" id="{6EDF3D18-678E-A693-7563-851F943B3A04}"/>
              </a:ext>
            </a:extLst>
          </p:cNvPr>
          <p:cNvSpPr>
            <a:spLocks noGrp="1" noChangeAspect="1"/>
          </p:cNvSpPr>
          <p:nvPr>
            <p:ph type="ftr" sz="quarter" idx="3"/>
          </p:nvPr>
        </p:nvSpPr>
        <p:spPr>
          <a:xfrm>
            <a:off x="390262" y="1213188"/>
            <a:ext cx="8119872" cy="365125"/>
          </a:xfrm>
          <a:prstGeom prst="rect">
            <a:avLst/>
          </a:prstGeom>
        </p:spPr>
        <p:txBody>
          <a:bodyPr vert="horz" lIns="0" tIns="0" rIns="0" bIns="0" rtlCol="0" anchor="ctr" anchorCtr="0"/>
          <a:lstStyle>
            <a:lvl1pPr algn="l">
              <a:defRPr sz="1400" b="0">
                <a:solidFill>
                  <a:schemeClr val="tx1"/>
                </a:solidFill>
                <a:latin typeface="Tisa Offc Serif Pro" panose="02010504030101020102" pitchFamily="2" charset="0"/>
              </a:defRPr>
            </a:lvl1pPr>
          </a:lstStyle>
          <a:p>
            <a:r>
              <a:rPr lang="en-US"/>
              <a:t>Missouri University of Science and Technology</a:t>
            </a:r>
          </a:p>
        </p:txBody>
      </p:sp>
    </p:spTree>
    <p:extLst>
      <p:ext uri="{BB962C8B-B14F-4D97-AF65-F5344CB8AC3E}">
        <p14:creationId xmlns:p14="http://schemas.microsoft.com/office/powerpoint/2010/main" val="1828420221"/>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Content 2-Colum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834AA36-02A9-BE2D-E788-D47FE7F7B61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4684326"/>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2" name="Title 1"/>
          <p:cNvSpPr>
            <a:spLocks noGrp="1"/>
          </p:cNvSpPr>
          <p:nvPr>
            <p:ph type="title"/>
          </p:nvPr>
        </p:nvSpPr>
        <p:spPr>
          <a:xfrm>
            <a:off x="393193" y="273844"/>
            <a:ext cx="8357614" cy="718048"/>
          </a:xfrm>
        </p:spPr>
        <p:txBody>
          <a:bodyPr lIns="0" tIns="0" rIns="0" bIns="0" anchor="t" anchorCtr="0"/>
          <a:lstStyle>
            <a:lvl1pPr>
              <a:defRPr b="1" i="0">
                <a:latin typeface="Franklin Gothic Medium" panose="020B0603020102020204" pitchFamily="34" charset="0"/>
              </a:defRPr>
            </a:lvl1pPr>
          </a:lstStyle>
          <a:p>
            <a:r>
              <a:rPr lang="en-US"/>
              <a:t>Click to edit Master title style</a:t>
            </a:r>
          </a:p>
        </p:txBody>
      </p:sp>
      <p:sp>
        <p:nvSpPr>
          <p:cNvPr id="3" name="Content Placeholder 2"/>
          <p:cNvSpPr>
            <a:spLocks noGrp="1"/>
          </p:cNvSpPr>
          <p:nvPr>
            <p:ph idx="1"/>
          </p:nvPr>
        </p:nvSpPr>
        <p:spPr>
          <a:xfrm>
            <a:off x="393192" y="1158622"/>
            <a:ext cx="4041648" cy="3118104"/>
          </a:xfrm>
        </p:spPr>
        <p:txBody>
          <a:bodyPr lIns="0" tIns="0" rIns="0" bIns="0"/>
          <a:lstStyle>
            <a:lvl2pPr marL="342900" indent="-334963">
              <a:tabLst/>
              <a:defRPr/>
            </a:lvl2pPr>
            <a:lvl3pPr marL="574675" indent="-255588">
              <a:spcAft>
                <a:spcPts val="375"/>
              </a:spcAft>
              <a:tabLst/>
              <a:defRPr/>
            </a:lvl3pPr>
            <a:lvl4pPr marL="749300" indent="-177800">
              <a:tabLst/>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2">
            <a:extLst>
              <a:ext uri="{FF2B5EF4-FFF2-40B4-BE49-F238E27FC236}">
                <a16:creationId xmlns:a16="http://schemas.microsoft.com/office/drawing/2014/main" id="{09370E16-C9D1-797D-05D5-BC55FF2515C2}"/>
              </a:ext>
            </a:extLst>
          </p:cNvPr>
          <p:cNvSpPr>
            <a:spLocks noGrp="1"/>
          </p:cNvSpPr>
          <p:nvPr>
            <p:ph idx="10"/>
          </p:nvPr>
        </p:nvSpPr>
        <p:spPr>
          <a:xfrm>
            <a:off x="4709162" y="1158622"/>
            <a:ext cx="4041648" cy="3118104"/>
          </a:xfrm>
        </p:spPr>
        <p:txBody>
          <a:bodyPr lIns="0" tIns="0" rIns="0" bIns="0"/>
          <a:lstStyle>
            <a:lvl2pPr marL="342900" indent="-334963">
              <a:tabLst/>
              <a:defRPr/>
            </a:lvl2pPr>
            <a:lvl3pPr marL="574675" indent="-255588">
              <a:spcAft>
                <a:spcPts val="375"/>
              </a:spcAft>
              <a:tabLst/>
              <a:defRPr/>
            </a:lvl3pPr>
            <a:lvl4pPr marL="749300" indent="-177800">
              <a:tabLst/>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Graphic 3" descr="Missouri S&amp;T Primary Logo">
            <a:extLst>
              <a:ext uri="{FF2B5EF4-FFF2-40B4-BE49-F238E27FC236}">
                <a16:creationId xmlns:a16="http://schemas.microsoft.com/office/drawing/2014/main" id="{107609F7-A95F-F3A0-6D61-C3BA4C5544F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93192" y="4419490"/>
            <a:ext cx="737481" cy="737481"/>
          </a:xfrm>
          <a:prstGeom prst="rect">
            <a:avLst/>
          </a:prstGeom>
        </p:spPr>
      </p:pic>
      <p:sp>
        <p:nvSpPr>
          <p:cNvPr id="10" name="Footer Placeholder 4">
            <a:extLst>
              <a:ext uri="{FF2B5EF4-FFF2-40B4-BE49-F238E27FC236}">
                <a16:creationId xmlns:a16="http://schemas.microsoft.com/office/drawing/2014/main" id="{5904F7CA-DB66-5CEB-D9A6-325642FFF4D3}"/>
              </a:ext>
            </a:extLst>
          </p:cNvPr>
          <p:cNvSpPr>
            <a:spLocks noGrp="1"/>
          </p:cNvSpPr>
          <p:nvPr>
            <p:ph type="ftr" sz="quarter" idx="3"/>
          </p:nvPr>
        </p:nvSpPr>
        <p:spPr>
          <a:xfrm>
            <a:off x="1399032" y="4736007"/>
            <a:ext cx="5805898" cy="365125"/>
          </a:xfrm>
          <a:prstGeom prst="rect">
            <a:avLst/>
          </a:prstGeom>
        </p:spPr>
        <p:txBody>
          <a:bodyPr vert="horz" lIns="0" tIns="45720" rIns="91440" bIns="45720" rtlCol="0" anchor="ctr"/>
          <a:lstStyle>
            <a:lvl1pPr algn="l">
              <a:defRPr sz="1400" b="0">
                <a:solidFill>
                  <a:schemeClr val="bg2"/>
                </a:solidFill>
                <a:latin typeface="Tisa Offc Serif Pro" panose="02010504030101020102" pitchFamily="2" charset="0"/>
              </a:defRPr>
            </a:lvl1pPr>
          </a:lstStyle>
          <a:p>
            <a:r>
              <a:rPr lang="en-US"/>
              <a:t>Missouri University of Science and Technology</a:t>
            </a:r>
          </a:p>
        </p:txBody>
      </p:sp>
    </p:spTree>
    <p:extLst>
      <p:ext uri="{BB962C8B-B14F-4D97-AF65-F5344CB8AC3E}">
        <p14:creationId xmlns:p14="http://schemas.microsoft.com/office/powerpoint/2010/main" val="21809827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1-2-Colum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683D4C-A0AD-3EEF-8BE0-C6B2C7F8F0B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4684326"/>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3" name="Title 1">
            <a:extLst>
              <a:ext uri="{FF2B5EF4-FFF2-40B4-BE49-F238E27FC236}">
                <a16:creationId xmlns:a16="http://schemas.microsoft.com/office/drawing/2014/main" id="{6153DDB8-347F-EBA8-3EAF-00BA2A2D69F3}"/>
              </a:ext>
            </a:extLst>
          </p:cNvPr>
          <p:cNvSpPr>
            <a:spLocks noGrp="1"/>
          </p:cNvSpPr>
          <p:nvPr>
            <p:ph type="title"/>
          </p:nvPr>
        </p:nvSpPr>
        <p:spPr>
          <a:xfrm>
            <a:off x="393193" y="273844"/>
            <a:ext cx="8357614" cy="718048"/>
          </a:xfrm>
        </p:spPr>
        <p:txBody>
          <a:bodyPr lIns="0" tIns="0" rIns="0" bIns="0" anchor="t" anchorCtr="0"/>
          <a:lstStyle>
            <a:lvl1pPr>
              <a:defRPr b="1" i="0">
                <a:latin typeface="Franklin Gothic Medium" panose="020B0603020102020204" pitchFamily="34" charset="0"/>
              </a:defRPr>
            </a:lvl1pPr>
          </a:lstStyle>
          <a:p>
            <a:r>
              <a:rPr lang="en-US"/>
              <a:t>Click to edit Master title style</a:t>
            </a:r>
          </a:p>
        </p:txBody>
      </p:sp>
      <p:sp>
        <p:nvSpPr>
          <p:cNvPr id="12" name="Content Placeholder 1">
            <a:extLst>
              <a:ext uri="{FF2B5EF4-FFF2-40B4-BE49-F238E27FC236}">
                <a16:creationId xmlns:a16="http://schemas.microsoft.com/office/drawing/2014/main" id="{DF30EFA0-626E-E465-21A4-6B81E216B8FC}"/>
              </a:ext>
            </a:extLst>
          </p:cNvPr>
          <p:cNvSpPr>
            <a:spLocks noGrp="1"/>
          </p:cNvSpPr>
          <p:nvPr>
            <p:ph idx="15"/>
          </p:nvPr>
        </p:nvSpPr>
        <p:spPr>
          <a:xfrm>
            <a:off x="393192" y="1157974"/>
            <a:ext cx="2569464" cy="3118752"/>
          </a:xfrm>
        </p:spPr>
        <p:txBody>
          <a:bodyPr lIns="0" tIns="0" rIns="0" bIns="0"/>
          <a:lstStyle>
            <a:lvl1pPr>
              <a:lnSpc>
                <a:spcPct val="125000"/>
              </a:lnSpc>
              <a:defRPr/>
            </a:lvl1pPr>
            <a:lvl2pPr marL="342900" indent="-334963">
              <a:lnSpc>
                <a:spcPct val="125000"/>
              </a:lnSpc>
              <a:tabLst/>
              <a:defRPr/>
            </a:lvl2pPr>
            <a:lvl3pPr marL="574675" indent="-255588">
              <a:lnSpc>
                <a:spcPct val="125000"/>
              </a:lnSpc>
              <a:spcAft>
                <a:spcPts val="375"/>
              </a:spcAft>
              <a:tabLst/>
              <a:defRPr/>
            </a:lvl3pPr>
            <a:lvl4pPr marL="749300" indent="-177800">
              <a:lnSpc>
                <a:spcPct val="125000"/>
              </a:lnSpc>
              <a:tabLst/>
              <a:defRPr/>
            </a:lvl4pPr>
            <a:lvl5pPr>
              <a:lnSpc>
                <a:spcPct val="125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2">
            <a:extLst>
              <a:ext uri="{FF2B5EF4-FFF2-40B4-BE49-F238E27FC236}">
                <a16:creationId xmlns:a16="http://schemas.microsoft.com/office/drawing/2014/main" id="{5161381A-7625-84D5-3F64-6351573335D3}"/>
              </a:ext>
            </a:extLst>
          </p:cNvPr>
          <p:cNvSpPr>
            <a:spLocks noGrp="1"/>
          </p:cNvSpPr>
          <p:nvPr>
            <p:ph idx="16"/>
          </p:nvPr>
        </p:nvSpPr>
        <p:spPr>
          <a:xfrm>
            <a:off x="3236975" y="1157974"/>
            <a:ext cx="5513833" cy="3118752"/>
          </a:xfrm>
        </p:spPr>
        <p:txBody>
          <a:bodyPr lIns="0" tIns="0" rIns="0" bIns="0"/>
          <a:lstStyle>
            <a:lvl1pPr>
              <a:lnSpc>
                <a:spcPct val="125000"/>
              </a:lnSpc>
              <a:defRPr/>
            </a:lvl1pPr>
            <a:lvl2pPr marL="342900" indent="-334963">
              <a:lnSpc>
                <a:spcPct val="125000"/>
              </a:lnSpc>
              <a:tabLst/>
              <a:defRPr/>
            </a:lvl2pPr>
            <a:lvl3pPr marL="574675" indent="-255588">
              <a:lnSpc>
                <a:spcPct val="125000"/>
              </a:lnSpc>
              <a:spcAft>
                <a:spcPts val="375"/>
              </a:spcAft>
              <a:tabLst/>
              <a:defRPr/>
            </a:lvl3pPr>
            <a:lvl4pPr marL="749300" indent="-177800">
              <a:lnSpc>
                <a:spcPct val="125000"/>
              </a:lnSpc>
              <a:tabLst/>
              <a:defRPr/>
            </a:lvl4pPr>
            <a:lvl5pPr>
              <a:lnSpc>
                <a:spcPct val="125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 name="Graphic 1" descr="Missouri S&amp;T Primary Logo">
            <a:extLst>
              <a:ext uri="{FF2B5EF4-FFF2-40B4-BE49-F238E27FC236}">
                <a16:creationId xmlns:a16="http://schemas.microsoft.com/office/drawing/2014/main" id="{61743D60-B0D1-58F1-6DB1-0EE0953FF30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93192" y="4419490"/>
            <a:ext cx="737481" cy="737481"/>
          </a:xfrm>
          <a:prstGeom prst="rect">
            <a:avLst/>
          </a:prstGeom>
        </p:spPr>
      </p:pic>
      <p:sp>
        <p:nvSpPr>
          <p:cNvPr id="4" name="Footer Placeholder 4">
            <a:extLst>
              <a:ext uri="{FF2B5EF4-FFF2-40B4-BE49-F238E27FC236}">
                <a16:creationId xmlns:a16="http://schemas.microsoft.com/office/drawing/2014/main" id="{207AF81B-336B-8FFA-3197-AEB55679B7FA}"/>
              </a:ext>
            </a:extLst>
          </p:cNvPr>
          <p:cNvSpPr>
            <a:spLocks noGrp="1"/>
          </p:cNvSpPr>
          <p:nvPr>
            <p:ph type="ftr" sz="quarter" idx="3"/>
          </p:nvPr>
        </p:nvSpPr>
        <p:spPr>
          <a:xfrm>
            <a:off x="1399032" y="4736007"/>
            <a:ext cx="5805898" cy="365125"/>
          </a:xfrm>
          <a:prstGeom prst="rect">
            <a:avLst/>
          </a:prstGeom>
        </p:spPr>
        <p:txBody>
          <a:bodyPr vert="horz" lIns="0" tIns="45720" rIns="91440" bIns="45720" rtlCol="0" anchor="ctr"/>
          <a:lstStyle>
            <a:lvl1pPr algn="l">
              <a:defRPr sz="1400" b="0">
                <a:solidFill>
                  <a:schemeClr val="bg2"/>
                </a:solidFill>
                <a:latin typeface="Tisa Offc Serif Pro" panose="02010504030101020102" pitchFamily="2" charset="0"/>
              </a:defRPr>
            </a:lvl1pPr>
          </a:lstStyle>
          <a:p>
            <a:r>
              <a:rPr lang="en-US"/>
              <a:t>Missouri University of Science and Technology</a:t>
            </a:r>
          </a:p>
        </p:txBody>
      </p:sp>
    </p:spTree>
    <p:extLst>
      <p:ext uri="{BB962C8B-B14F-4D97-AF65-F5344CB8AC3E}">
        <p14:creationId xmlns:p14="http://schemas.microsoft.com/office/powerpoint/2010/main" val="778864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2-1-Colum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683D4C-A0AD-3EEF-8BE0-C6B2C7F8F0B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4684326"/>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3" name="Title 1">
            <a:extLst>
              <a:ext uri="{FF2B5EF4-FFF2-40B4-BE49-F238E27FC236}">
                <a16:creationId xmlns:a16="http://schemas.microsoft.com/office/drawing/2014/main" id="{82432B47-A24F-CBB6-D53B-1C1D38F6E56D}"/>
              </a:ext>
            </a:extLst>
          </p:cNvPr>
          <p:cNvSpPr>
            <a:spLocks noGrp="1"/>
          </p:cNvSpPr>
          <p:nvPr>
            <p:ph type="title"/>
          </p:nvPr>
        </p:nvSpPr>
        <p:spPr>
          <a:xfrm>
            <a:off x="393193" y="273844"/>
            <a:ext cx="8357614" cy="718048"/>
          </a:xfrm>
        </p:spPr>
        <p:txBody>
          <a:bodyPr lIns="0" tIns="0" rIns="0" bIns="0" anchor="t" anchorCtr="0"/>
          <a:lstStyle>
            <a:lvl1pPr>
              <a:defRPr b="1" i="0">
                <a:latin typeface="Franklin Gothic Medium" panose="020B0603020102020204" pitchFamily="34" charset="0"/>
              </a:defRPr>
            </a:lvl1pPr>
          </a:lstStyle>
          <a:p>
            <a:r>
              <a:rPr lang="en-US"/>
              <a:t>Click to edit Master title style</a:t>
            </a:r>
          </a:p>
        </p:txBody>
      </p:sp>
      <p:sp>
        <p:nvSpPr>
          <p:cNvPr id="9" name="Content Placeholder 1">
            <a:extLst>
              <a:ext uri="{FF2B5EF4-FFF2-40B4-BE49-F238E27FC236}">
                <a16:creationId xmlns:a16="http://schemas.microsoft.com/office/drawing/2014/main" id="{71EBDECD-8917-6057-ED9E-157513F7356E}"/>
              </a:ext>
            </a:extLst>
          </p:cNvPr>
          <p:cNvSpPr>
            <a:spLocks noGrp="1"/>
          </p:cNvSpPr>
          <p:nvPr>
            <p:ph idx="15"/>
          </p:nvPr>
        </p:nvSpPr>
        <p:spPr>
          <a:xfrm>
            <a:off x="393192" y="1157974"/>
            <a:ext cx="5513832" cy="3118752"/>
          </a:xfrm>
        </p:spPr>
        <p:txBody>
          <a:bodyPr lIns="0" tIns="0" rIns="0" bIns="0"/>
          <a:lstStyle>
            <a:lvl1pPr>
              <a:lnSpc>
                <a:spcPct val="125000"/>
              </a:lnSpc>
              <a:defRPr/>
            </a:lvl1pPr>
            <a:lvl2pPr marL="342900" indent="-334963">
              <a:lnSpc>
                <a:spcPct val="125000"/>
              </a:lnSpc>
              <a:tabLst/>
              <a:defRPr/>
            </a:lvl2pPr>
            <a:lvl3pPr marL="574675" indent="-255588">
              <a:lnSpc>
                <a:spcPct val="125000"/>
              </a:lnSpc>
              <a:spcAft>
                <a:spcPts val="375"/>
              </a:spcAft>
              <a:tabLst/>
              <a:defRPr/>
            </a:lvl3pPr>
            <a:lvl4pPr marL="749300" indent="-177800">
              <a:lnSpc>
                <a:spcPct val="125000"/>
              </a:lnSpc>
              <a:tabLst/>
              <a:defRPr/>
            </a:lvl4pPr>
            <a:lvl5pPr>
              <a:lnSpc>
                <a:spcPct val="125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BD7C2163-B624-A693-6638-303FBE1C7ABA}"/>
              </a:ext>
            </a:extLst>
          </p:cNvPr>
          <p:cNvSpPr>
            <a:spLocks noGrp="1"/>
          </p:cNvSpPr>
          <p:nvPr>
            <p:ph idx="16"/>
          </p:nvPr>
        </p:nvSpPr>
        <p:spPr>
          <a:xfrm>
            <a:off x="6181343" y="1157974"/>
            <a:ext cx="2569464" cy="3118752"/>
          </a:xfrm>
        </p:spPr>
        <p:txBody>
          <a:bodyPr lIns="0" tIns="0" rIns="0" bIns="0"/>
          <a:lstStyle>
            <a:lvl1pPr>
              <a:lnSpc>
                <a:spcPct val="125000"/>
              </a:lnSpc>
              <a:defRPr/>
            </a:lvl1pPr>
            <a:lvl2pPr marL="342900" indent="-334963">
              <a:lnSpc>
                <a:spcPct val="125000"/>
              </a:lnSpc>
              <a:tabLst/>
              <a:defRPr/>
            </a:lvl2pPr>
            <a:lvl3pPr marL="574675" indent="-255588">
              <a:lnSpc>
                <a:spcPct val="125000"/>
              </a:lnSpc>
              <a:spcAft>
                <a:spcPts val="375"/>
              </a:spcAft>
              <a:tabLst/>
              <a:defRPr/>
            </a:lvl3pPr>
            <a:lvl4pPr marL="749300" indent="-177800">
              <a:lnSpc>
                <a:spcPct val="125000"/>
              </a:lnSpc>
              <a:tabLst/>
              <a:defRPr/>
            </a:lvl4pPr>
            <a:lvl5pPr>
              <a:lnSpc>
                <a:spcPct val="125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 name="Graphic 1" descr="Missouri S&amp;T Primary Logo">
            <a:extLst>
              <a:ext uri="{FF2B5EF4-FFF2-40B4-BE49-F238E27FC236}">
                <a16:creationId xmlns:a16="http://schemas.microsoft.com/office/drawing/2014/main" id="{61743D60-B0D1-58F1-6DB1-0EE0953FF30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93192" y="4419490"/>
            <a:ext cx="737481" cy="737481"/>
          </a:xfrm>
          <a:prstGeom prst="rect">
            <a:avLst/>
          </a:prstGeom>
        </p:spPr>
      </p:pic>
      <p:sp>
        <p:nvSpPr>
          <p:cNvPr id="4" name="Footer Placeholder 4">
            <a:extLst>
              <a:ext uri="{FF2B5EF4-FFF2-40B4-BE49-F238E27FC236}">
                <a16:creationId xmlns:a16="http://schemas.microsoft.com/office/drawing/2014/main" id="{207AF81B-336B-8FFA-3197-AEB55679B7FA}"/>
              </a:ext>
            </a:extLst>
          </p:cNvPr>
          <p:cNvSpPr>
            <a:spLocks noGrp="1"/>
          </p:cNvSpPr>
          <p:nvPr>
            <p:ph type="ftr" sz="quarter" idx="3"/>
          </p:nvPr>
        </p:nvSpPr>
        <p:spPr>
          <a:xfrm>
            <a:off x="1399032" y="4736007"/>
            <a:ext cx="5805898" cy="365125"/>
          </a:xfrm>
          <a:prstGeom prst="rect">
            <a:avLst/>
          </a:prstGeom>
        </p:spPr>
        <p:txBody>
          <a:bodyPr vert="horz" lIns="0" tIns="45720" rIns="91440" bIns="45720" rtlCol="0" anchor="ctr"/>
          <a:lstStyle>
            <a:lvl1pPr algn="l">
              <a:defRPr sz="1400" b="0">
                <a:solidFill>
                  <a:schemeClr val="bg2"/>
                </a:solidFill>
                <a:latin typeface="Tisa Offc Serif Pro" panose="02010504030101020102" pitchFamily="2" charset="0"/>
              </a:defRPr>
            </a:lvl1pPr>
          </a:lstStyle>
          <a:p>
            <a:r>
              <a:rPr lang="en-US"/>
              <a:t>Missouri University of Science and Technology</a:t>
            </a:r>
          </a:p>
        </p:txBody>
      </p:sp>
    </p:spTree>
    <p:extLst>
      <p:ext uri="{BB962C8B-B14F-4D97-AF65-F5344CB8AC3E}">
        <p14:creationId xmlns:p14="http://schemas.microsoft.com/office/powerpoint/2010/main" val="40823352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osing Slide">
    <p:bg>
      <p:bgRef idx="1001">
        <a:schemeClr val="bg1"/>
      </p:bgRef>
    </p:bg>
    <p:spTree>
      <p:nvGrpSpPr>
        <p:cNvPr id="1" name=""/>
        <p:cNvGrpSpPr/>
        <p:nvPr/>
      </p:nvGrpSpPr>
      <p:grpSpPr>
        <a:xfrm>
          <a:off x="0" y="0"/>
          <a:ext cx="0" cy="0"/>
          <a:chOff x="0" y="0"/>
          <a:chExt cx="0" cy="0"/>
        </a:xfrm>
      </p:grpSpPr>
      <p:pic>
        <p:nvPicPr>
          <p:cNvPr id="4" name="Graphic 3" descr="Missouri S&amp;T Primary Logo">
            <a:extLst>
              <a:ext uri="{FF2B5EF4-FFF2-40B4-BE49-F238E27FC236}">
                <a16:creationId xmlns:a16="http://schemas.microsoft.com/office/drawing/2014/main" id="{729CCEAB-D14E-DA42-D4C2-8A2949B9308A}"/>
              </a:ext>
            </a:extLst>
          </p:cNvPr>
          <p:cNvPicPr/>
          <p:nvPr userDrawn="1"/>
        </p:nvPicPr>
        <p:blipFill>
          <a:blip>
            <a:extLst>
              <a:ext uri="{96DAC541-7B7A-43D3-8B79-37D633B846F1}">
                <asvg:svgBlip xmlns:asvg="http://schemas.microsoft.com/office/drawing/2016/SVG/main" r:embed="rId2"/>
              </a:ext>
            </a:extLst>
          </a:blip>
          <a:srcRect/>
          <a:stretch/>
        </p:blipFill>
        <p:spPr>
          <a:xfrm>
            <a:off x="7774590" y="1"/>
            <a:ext cx="735544" cy="735544"/>
          </a:xfrm>
          <a:prstGeom prst="rect">
            <a:avLst/>
          </a:prstGeom>
        </p:spPr>
      </p:pic>
      <p:sp>
        <p:nvSpPr>
          <p:cNvPr id="3" name="Title 1">
            <a:extLst>
              <a:ext uri="{FF2B5EF4-FFF2-40B4-BE49-F238E27FC236}">
                <a16:creationId xmlns:a16="http://schemas.microsoft.com/office/drawing/2014/main" id="{C617A214-BBBE-5F8E-E6A6-962FEDADEF01}"/>
              </a:ext>
            </a:extLst>
          </p:cNvPr>
          <p:cNvSpPr>
            <a:spLocks noGrp="1"/>
          </p:cNvSpPr>
          <p:nvPr>
            <p:ph type="ctrTitle" hasCustomPrompt="1"/>
          </p:nvPr>
        </p:nvSpPr>
        <p:spPr>
          <a:xfrm>
            <a:off x="723267" y="1684523"/>
            <a:ext cx="4678073" cy="1498328"/>
          </a:xfrm>
          <a:prstGeom prst="rect">
            <a:avLst/>
          </a:prstGeom>
        </p:spPr>
        <p:txBody>
          <a:bodyPr lIns="0" tIns="0" rIns="0" bIns="0" anchor="ctr" anchorCtr="0">
            <a:noAutofit/>
          </a:bodyPr>
          <a:lstStyle>
            <a:lvl1pPr algn="l">
              <a:defRPr sz="4400" b="1">
                <a:solidFill>
                  <a:schemeClr val="tx2"/>
                </a:solidFill>
                <a:latin typeface="Franklin Gothic Medium" panose="020B0603020102020204" pitchFamily="34" charset="0"/>
                <a:ea typeface="Roboto Black" panose="02000000000000000000" pitchFamily="2" charset="0"/>
                <a:cs typeface="Arial" panose="020B0604020202020204" pitchFamily="34" charset="0"/>
              </a:defRPr>
            </a:lvl1pPr>
          </a:lstStyle>
          <a:p>
            <a:r>
              <a:rPr lang="en-US"/>
              <a:t>Thank you</a:t>
            </a:r>
          </a:p>
        </p:txBody>
      </p:sp>
      <p:sp>
        <p:nvSpPr>
          <p:cNvPr id="6" name="Text Placeholder 13">
            <a:extLst>
              <a:ext uri="{FF2B5EF4-FFF2-40B4-BE49-F238E27FC236}">
                <a16:creationId xmlns:a16="http://schemas.microsoft.com/office/drawing/2014/main" id="{02794CC5-2B5C-E9C0-14EA-8C915CA2C3F2}"/>
              </a:ext>
            </a:extLst>
          </p:cNvPr>
          <p:cNvSpPr>
            <a:spLocks noGrp="1"/>
          </p:cNvSpPr>
          <p:nvPr>
            <p:ph type="body" sz="quarter" idx="13" hasCustomPrompt="1"/>
          </p:nvPr>
        </p:nvSpPr>
        <p:spPr>
          <a:xfrm>
            <a:off x="6122372" y="1684522"/>
            <a:ext cx="2392977" cy="1498329"/>
          </a:xfrm>
        </p:spPr>
        <p:txBody>
          <a:bodyPr vert="horz" anchor="ctr" anchorCtr="0">
            <a:noAutofit/>
          </a:bodyPr>
          <a:lstStyle>
            <a:lvl1pPr marL="0" marR="0" indent="0" algn="l" defTabSz="914400" rtl="0" eaLnBrk="1" fontAlgn="auto" latinLnBrk="0" hangingPunct="1">
              <a:lnSpc>
                <a:spcPct val="100000"/>
              </a:lnSpc>
              <a:spcBef>
                <a:spcPts val="200"/>
              </a:spcBef>
              <a:spcAft>
                <a:spcPts val="0"/>
              </a:spcAft>
              <a:buClrTx/>
              <a:buSzTx/>
              <a:buFont typeface="Arial" panose="020B0604020202020204" pitchFamily="34" charset="0"/>
              <a:buNone/>
              <a:tabLst/>
              <a:defRPr sz="1400" b="0">
                <a:solidFill>
                  <a:schemeClr val="accent6"/>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Presenter Name</a:t>
            </a:r>
          </a:p>
          <a:p>
            <a:pPr lvl="0"/>
            <a:r>
              <a:rPr lang="en-US"/>
              <a:t>Contact Person Title </a:t>
            </a:r>
          </a:p>
          <a:p>
            <a:pPr lvl="0"/>
            <a:r>
              <a:rPr lang="en-US"/>
              <a:t>Contact Person Unit</a:t>
            </a:r>
          </a:p>
          <a:p>
            <a:pPr lvl="0"/>
            <a:r>
              <a:rPr lang="en-US"/>
              <a:t>Phone: </a:t>
            </a:r>
          </a:p>
          <a:p>
            <a:pPr lvl="0"/>
            <a:r>
              <a:rPr lang="en-US"/>
              <a:t>Fax: </a:t>
            </a:r>
          </a:p>
          <a:p>
            <a:pPr lvl="0"/>
            <a:r>
              <a:rPr lang="en-US"/>
              <a:t>Email:</a:t>
            </a:r>
          </a:p>
        </p:txBody>
      </p:sp>
      <p:sp>
        <p:nvSpPr>
          <p:cNvPr id="2" name="Text Placeholder 4">
            <a:extLst>
              <a:ext uri="{FF2B5EF4-FFF2-40B4-BE49-F238E27FC236}">
                <a16:creationId xmlns:a16="http://schemas.microsoft.com/office/drawing/2014/main" id="{0375EC56-830A-EEF8-09F0-0891258C5146}"/>
              </a:ext>
            </a:extLst>
          </p:cNvPr>
          <p:cNvSpPr>
            <a:spLocks noGrp="1"/>
          </p:cNvSpPr>
          <p:nvPr>
            <p:ph type="body" sz="quarter" idx="14" hasCustomPrompt="1"/>
          </p:nvPr>
        </p:nvSpPr>
        <p:spPr>
          <a:xfrm>
            <a:off x="723267" y="3621642"/>
            <a:ext cx="2118082" cy="400110"/>
          </a:xfrm>
          <a:solidFill>
            <a:schemeClr val="accent6"/>
          </a:solidFill>
        </p:spPr>
        <p:txBody>
          <a:bodyPr wrap="square" tIns="91440" rIns="91440" bIns="91440" anchor="ctr" anchorCtr="0">
            <a:spAutoFit/>
          </a:bodyPr>
          <a:lstStyle>
            <a:lvl1pPr algn="ctr">
              <a:buNone/>
              <a:defRPr sz="1400">
                <a:solidFill>
                  <a:schemeClr val="bg1"/>
                </a:solidFill>
                <a:latin typeface="Tisa Offc Serif Pro" panose="02010504030101020102" pitchFamily="2" charset="0"/>
              </a:defRPr>
            </a:lvl1pPr>
          </a:lstStyle>
          <a:p>
            <a:pPr lvl="0"/>
            <a:r>
              <a:rPr lang="en-US"/>
              <a:t>Insert Website Address</a:t>
            </a:r>
          </a:p>
        </p:txBody>
      </p:sp>
      <p:cxnSp>
        <p:nvCxnSpPr>
          <p:cNvPr id="5" name="Straight Connector 4">
            <a:extLst>
              <a:ext uri="{FF2B5EF4-FFF2-40B4-BE49-F238E27FC236}">
                <a16:creationId xmlns:a16="http://schemas.microsoft.com/office/drawing/2014/main" id="{3C3F07BA-C2B3-98A9-2B50-E82C3807470A}"/>
              </a:ext>
              <a:ext uri="{C183D7F6-B498-43B3-948B-1728B52AA6E4}">
                <adec:decorative xmlns:adec="http://schemas.microsoft.com/office/drawing/2017/decorative" val="1"/>
              </a:ext>
            </a:extLst>
          </p:cNvPr>
          <p:cNvCxnSpPr>
            <a:cxnSpLocks/>
            <a:stCxn id="2" idx="1"/>
          </p:cNvCxnSpPr>
          <p:nvPr userDrawn="1"/>
        </p:nvCxnSpPr>
        <p:spPr>
          <a:xfrm flipH="1">
            <a:off x="-369310" y="3821697"/>
            <a:ext cx="1092577" cy="26"/>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1831763"/>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ubtitle, 3-Column Stat Layout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9B9754-B90B-7DD1-C907-B2DAC4B9DE2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4684326"/>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sp>
        <p:nvSpPr>
          <p:cNvPr id="7" name="Title 1">
            <a:extLst>
              <a:ext uri="{FF2B5EF4-FFF2-40B4-BE49-F238E27FC236}">
                <a16:creationId xmlns:a16="http://schemas.microsoft.com/office/drawing/2014/main" id="{0EC5A5D2-7A7E-0C3C-E89D-24B4655FA540}"/>
              </a:ext>
            </a:extLst>
          </p:cNvPr>
          <p:cNvSpPr>
            <a:spLocks noGrp="1"/>
          </p:cNvSpPr>
          <p:nvPr>
            <p:ph type="title"/>
          </p:nvPr>
        </p:nvSpPr>
        <p:spPr>
          <a:xfrm>
            <a:off x="393192" y="273844"/>
            <a:ext cx="8356154" cy="399137"/>
          </a:xfrm>
          <a:prstGeom prst="rect">
            <a:avLst/>
          </a:prstGeom>
        </p:spPr>
        <p:txBody>
          <a:bodyPr lIns="0" tIns="0" rIns="0" bIns="0" anchor="t" anchorCtr="0">
            <a:noAutofit/>
          </a:bodyPr>
          <a:lstStyle>
            <a:lvl1pPr>
              <a:defRPr sz="3000" b="1" i="0">
                <a:latin typeface="Franklin Gothic Demi" panose="020B0603020102020204" pitchFamily="34" charset="0"/>
              </a:defRPr>
            </a:lvl1pPr>
          </a:lstStyle>
          <a:p>
            <a:r>
              <a:rPr lang="en-US"/>
              <a:t>Click to edit Master title style</a:t>
            </a:r>
          </a:p>
        </p:txBody>
      </p:sp>
      <p:sp>
        <p:nvSpPr>
          <p:cNvPr id="8" name="Subtitle 2">
            <a:extLst>
              <a:ext uri="{FF2B5EF4-FFF2-40B4-BE49-F238E27FC236}">
                <a16:creationId xmlns:a16="http://schemas.microsoft.com/office/drawing/2014/main" id="{4827C574-5D6E-CE10-BCC5-3526952812D9}"/>
              </a:ext>
            </a:extLst>
          </p:cNvPr>
          <p:cNvSpPr>
            <a:spLocks noGrp="1"/>
          </p:cNvSpPr>
          <p:nvPr>
            <p:ph type="subTitle" idx="18"/>
          </p:nvPr>
        </p:nvSpPr>
        <p:spPr>
          <a:xfrm>
            <a:off x="393192" y="736882"/>
            <a:ext cx="8356154" cy="306692"/>
          </a:xfrm>
        </p:spPr>
        <p:txBody>
          <a:bodyPr lIns="0" tIns="0" rIns="0" bIns="0" anchor="ctr" anchorCtr="0">
            <a:noAutofit/>
          </a:bodyPr>
          <a:lstStyle>
            <a:lvl1pPr marL="0" indent="0" algn="l">
              <a:spcBef>
                <a:spcPts val="300"/>
              </a:spcBef>
              <a:spcAft>
                <a:spcPts val="300"/>
              </a:spcAft>
              <a:buNone/>
              <a:defRPr sz="2400" b="0" i="0">
                <a:solidFill>
                  <a:schemeClr val="tx1"/>
                </a:solidFill>
                <a:latin typeface="Franklin Gothic Medium" panose="020B06030201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704310" y="1948048"/>
            <a:ext cx="1306682" cy="590474"/>
          </a:xfrm>
        </p:spPr>
        <p:txBody>
          <a:bodyPr lIns="0" tIns="0" rIns="0" bIns="0">
            <a:noAutofit/>
          </a:bodyPr>
          <a:lstStyle>
            <a:lvl1pPr marL="0" indent="0" algn="l">
              <a:buSzPct val="95000"/>
              <a:buFont typeface="Arial" panose="020B0604020202020204" pitchFamily="34" charset="0"/>
              <a:buNone/>
              <a:defRPr sz="4125" b="1">
                <a:latin typeface="Franklin Gothic Medium" panose="020B0603020102020204" pitchFamily="34"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Stat</a:t>
            </a:r>
          </a:p>
        </p:txBody>
      </p:sp>
      <p:sp>
        <p:nvSpPr>
          <p:cNvPr id="52" name="Picture Placeholder 50">
            <a:extLst>
              <a:ext uri="{FF2B5EF4-FFF2-40B4-BE49-F238E27FC236}">
                <a16:creationId xmlns:a16="http://schemas.microsoft.com/office/drawing/2014/main" id="{8D984633-F962-1848-A009-619CB8211633}"/>
              </a:ext>
            </a:extLst>
          </p:cNvPr>
          <p:cNvSpPr>
            <a:spLocks noGrp="1"/>
          </p:cNvSpPr>
          <p:nvPr>
            <p:ph type="pic" sz="quarter" idx="20"/>
          </p:nvPr>
        </p:nvSpPr>
        <p:spPr>
          <a:xfrm>
            <a:off x="2277880" y="1682277"/>
            <a:ext cx="803881" cy="821531"/>
          </a:xfrm>
        </p:spPr>
        <p:txBody>
          <a:bodyPr/>
          <a:lstStyle>
            <a:lvl1pPr marL="0" indent="0">
              <a:buNone/>
              <a:defRPr/>
            </a:lvl1pPr>
          </a:lstStyle>
          <a:p>
            <a:r>
              <a:rPr lang="en-US"/>
              <a:t>Click icon to add picture</a:t>
            </a:r>
          </a:p>
        </p:txBody>
      </p:sp>
      <p:cxnSp>
        <p:nvCxnSpPr>
          <p:cNvPr id="14" name="Straight Connector 13">
            <a:extLst>
              <a:ext uri="{FF2B5EF4-FFF2-40B4-BE49-F238E27FC236}">
                <a16:creationId xmlns:a16="http://schemas.microsoft.com/office/drawing/2014/main" id="{44DE3AB4-3020-8D45-86B7-592F12CB716B}"/>
              </a:ext>
              <a:ext uri="{C183D7F6-B498-43B3-948B-1728B52AA6E4}">
                <adec:decorative xmlns:adec="http://schemas.microsoft.com/office/drawing/2017/decorative" val="1"/>
              </a:ext>
            </a:extLst>
          </p:cNvPr>
          <p:cNvCxnSpPr>
            <a:cxnSpLocks/>
          </p:cNvCxnSpPr>
          <p:nvPr userDrawn="1"/>
        </p:nvCxnSpPr>
        <p:spPr>
          <a:xfrm>
            <a:off x="672385" y="2679987"/>
            <a:ext cx="2409376"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Content Placeholder 2">
            <a:extLst>
              <a:ext uri="{FF2B5EF4-FFF2-40B4-BE49-F238E27FC236}">
                <a16:creationId xmlns:a16="http://schemas.microsoft.com/office/drawing/2014/main" id="{DC4E94AD-16D9-BE4C-8C57-CFA6654E1BD9}"/>
              </a:ext>
            </a:extLst>
          </p:cNvPr>
          <p:cNvSpPr>
            <a:spLocks noGrp="1"/>
          </p:cNvSpPr>
          <p:nvPr>
            <p:ph idx="14" hasCustomPrompt="1"/>
          </p:nvPr>
        </p:nvSpPr>
        <p:spPr>
          <a:xfrm>
            <a:off x="704310" y="2864757"/>
            <a:ext cx="2377451" cy="796351"/>
          </a:xfrm>
        </p:spPr>
        <p:txBody>
          <a:bodyPr lIns="0" tIns="0" rIns="0" bIns="0">
            <a:normAutofit/>
          </a:bodyPr>
          <a:lstStyle>
            <a:lvl1pPr marL="0" indent="0" algn="l">
              <a:buSzPct val="95000"/>
              <a:buFont typeface="Arial" panose="020B0604020202020204" pitchFamily="34" charset="0"/>
              <a:buNone/>
              <a:defRPr sz="1800" b="1">
                <a:latin typeface="Tisa Offc Serif Pro" panose="02010504030101020102"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19" name="Content Placeholder 2">
            <a:extLst>
              <a:ext uri="{FF2B5EF4-FFF2-40B4-BE49-F238E27FC236}">
                <a16:creationId xmlns:a16="http://schemas.microsoft.com/office/drawing/2014/main" id="{E64293C0-60B2-3341-9C38-86DF7ACA51DC}"/>
              </a:ext>
            </a:extLst>
          </p:cNvPr>
          <p:cNvSpPr>
            <a:spLocks noGrp="1"/>
          </p:cNvSpPr>
          <p:nvPr>
            <p:ph idx="21" hasCustomPrompt="1"/>
          </p:nvPr>
        </p:nvSpPr>
        <p:spPr>
          <a:xfrm>
            <a:off x="3436853" y="1948048"/>
            <a:ext cx="1306682" cy="590474"/>
          </a:xfrm>
        </p:spPr>
        <p:txBody>
          <a:bodyPr lIns="0" tIns="0" rIns="0" bIns="0">
            <a:noAutofit/>
          </a:bodyPr>
          <a:lstStyle>
            <a:lvl1pPr marL="0" indent="0" algn="l">
              <a:buSzPct val="95000"/>
              <a:buFont typeface="Arial" panose="020B0604020202020204" pitchFamily="34" charset="0"/>
              <a:buNone/>
              <a:defRPr sz="4125" b="1">
                <a:latin typeface="Franklin Gothic Medium" panose="020B0603020102020204" pitchFamily="34"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Stat</a:t>
            </a:r>
          </a:p>
        </p:txBody>
      </p:sp>
      <p:sp>
        <p:nvSpPr>
          <p:cNvPr id="25" name="Picture Placeholder 50">
            <a:extLst>
              <a:ext uri="{FF2B5EF4-FFF2-40B4-BE49-F238E27FC236}">
                <a16:creationId xmlns:a16="http://schemas.microsoft.com/office/drawing/2014/main" id="{3ED87A8B-0573-474F-94C0-2F7E344853F2}"/>
              </a:ext>
            </a:extLst>
          </p:cNvPr>
          <p:cNvSpPr>
            <a:spLocks noGrp="1"/>
          </p:cNvSpPr>
          <p:nvPr>
            <p:ph type="pic" sz="quarter" idx="23"/>
          </p:nvPr>
        </p:nvSpPr>
        <p:spPr>
          <a:xfrm>
            <a:off x="5010423" y="1682277"/>
            <a:ext cx="803881" cy="821531"/>
          </a:xfrm>
        </p:spPr>
        <p:txBody>
          <a:bodyPr/>
          <a:lstStyle>
            <a:lvl1pPr marL="0" indent="0">
              <a:buNone/>
              <a:defRPr/>
            </a:lvl1pPr>
          </a:lstStyle>
          <a:p>
            <a:r>
              <a:rPr lang="en-US"/>
              <a:t>Click icon to add picture</a:t>
            </a:r>
          </a:p>
        </p:txBody>
      </p:sp>
      <p:cxnSp>
        <p:nvCxnSpPr>
          <p:cNvPr id="20" name="Straight Connector 19">
            <a:extLst>
              <a:ext uri="{FF2B5EF4-FFF2-40B4-BE49-F238E27FC236}">
                <a16:creationId xmlns:a16="http://schemas.microsoft.com/office/drawing/2014/main" id="{1799B91B-7CDD-284B-99CF-8408146B2C0D}"/>
              </a:ext>
              <a:ext uri="{C183D7F6-B498-43B3-948B-1728B52AA6E4}">
                <adec:decorative xmlns:adec="http://schemas.microsoft.com/office/drawing/2017/decorative" val="1"/>
              </a:ext>
            </a:extLst>
          </p:cNvPr>
          <p:cNvCxnSpPr>
            <a:cxnSpLocks/>
          </p:cNvCxnSpPr>
          <p:nvPr userDrawn="1"/>
        </p:nvCxnSpPr>
        <p:spPr>
          <a:xfrm>
            <a:off x="3404928" y="2679987"/>
            <a:ext cx="2409376"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Content Placeholder 2">
            <a:extLst>
              <a:ext uri="{FF2B5EF4-FFF2-40B4-BE49-F238E27FC236}">
                <a16:creationId xmlns:a16="http://schemas.microsoft.com/office/drawing/2014/main" id="{8BB67D17-F456-FC43-9C41-9344D6EEB07B}"/>
              </a:ext>
            </a:extLst>
          </p:cNvPr>
          <p:cNvSpPr>
            <a:spLocks noGrp="1"/>
          </p:cNvSpPr>
          <p:nvPr>
            <p:ph idx="22" hasCustomPrompt="1"/>
          </p:nvPr>
        </p:nvSpPr>
        <p:spPr>
          <a:xfrm>
            <a:off x="3436853" y="2864757"/>
            <a:ext cx="2377451" cy="796351"/>
          </a:xfrm>
        </p:spPr>
        <p:txBody>
          <a:bodyPr lIns="0" tIns="0" rIns="0" bIns="0">
            <a:normAutofit/>
          </a:bodyPr>
          <a:lstStyle>
            <a:lvl1pPr marL="0" indent="0" algn="l">
              <a:buSzPct val="95000"/>
              <a:buFont typeface="Arial" panose="020B0604020202020204" pitchFamily="34" charset="0"/>
              <a:buNone/>
              <a:defRPr sz="1800" b="1">
                <a:latin typeface="Tisa Offc Serif Pro" panose="02010504030101020102"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26" name="Content Placeholder 2">
            <a:extLst>
              <a:ext uri="{FF2B5EF4-FFF2-40B4-BE49-F238E27FC236}">
                <a16:creationId xmlns:a16="http://schemas.microsoft.com/office/drawing/2014/main" id="{60F6E28A-AB38-A64F-9481-C9F0437BFEA5}"/>
              </a:ext>
            </a:extLst>
          </p:cNvPr>
          <p:cNvSpPr>
            <a:spLocks noGrp="1"/>
          </p:cNvSpPr>
          <p:nvPr>
            <p:ph idx="24" hasCustomPrompt="1"/>
          </p:nvPr>
        </p:nvSpPr>
        <p:spPr>
          <a:xfrm>
            <a:off x="6169397" y="1948048"/>
            <a:ext cx="1306682" cy="590474"/>
          </a:xfrm>
        </p:spPr>
        <p:txBody>
          <a:bodyPr lIns="0" tIns="0" rIns="0" bIns="0">
            <a:noAutofit/>
          </a:bodyPr>
          <a:lstStyle>
            <a:lvl1pPr marL="0" indent="0" algn="l">
              <a:buSzPct val="95000"/>
              <a:buFont typeface="Arial" panose="020B0604020202020204" pitchFamily="34" charset="0"/>
              <a:buNone/>
              <a:defRPr sz="4125" b="1">
                <a:latin typeface="Franklin Gothic Medium" panose="020B0603020102020204" pitchFamily="34"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Stat</a:t>
            </a:r>
          </a:p>
        </p:txBody>
      </p:sp>
      <p:sp>
        <p:nvSpPr>
          <p:cNvPr id="29" name="Picture Placeholder 50">
            <a:extLst>
              <a:ext uri="{FF2B5EF4-FFF2-40B4-BE49-F238E27FC236}">
                <a16:creationId xmlns:a16="http://schemas.microsoft.com/office/drawing/2014/main" id="{106DB928-4AE1-4E4B-9A4C-6062FC247709}"/>
              </a:ext>
            </a:extLst>
          </p:cNvPr>
          <p:cNvSpPr>
            <a:spLocks noGrp="1"/>
          </p:cNvSpPr>
          <p:nvPr>
            <p:ph type="pic" sz="quarter" idx="26"/>
          </p:nvPr>
        </p:nvSpPr>
        <p:spPr>
          <a:xfrm>
            <a:off x="7742967" y="1682277"/>
            <a:ext cx="803881" cy="821531"/>
          </a:xfrm>
        </p:spPr>
        <p:txBody>
          <a:bodyPr/>
          <a:lstStyle>
            <a:lvl1pPr marL="0" indent="0">
              <a:buNone/>
              <a:defRPr/>
            </a:lvl1pPr>
          </a:lstStyle>
          <a:p>
            <a:r>
              <a:rPr lang="en-US"/>
              <a:t>Click icon to add picture</a:t>
            </a:r>
          </a:p>
        </p:txBody>
      </p:sp>
      <p:cxnSp>
        <p:nvCxnSpPr>
          <p:cNvPr id="27" name="Straight Connector 26">
            <a:extLst>
              <a:ext uri="{FF2B5EF4-FFF2-40B4-BE49-F238E27FC236}">
                <a16:creationId xmlns:a16="http://schemas.microsoft.com/office/drawing/2014/main" id="{F9F7D2B0-E449-FD45-9789-FC204088E97C}"/>
              </a:ext>
              <a:ext uri="{C183D7F6-B498-43B3-948B-1728B52AA6E4}">
                <adec:decorative xmlns:adec="http://schemas.microsoft.com/office/drawing/2017/decorative" val="1"/>
              </a:ext>
            </a:extLst>
          </p:cNvPr>
          <p:cNvCxnSpPr>
            <a:cxnSpLocks/>
          </p:cNvCxnSpPr>
          <p:nvPr userDrawn="1"/>
        </p:nvCxnSpPr>
        <p:spPr>
          <a:xfrm>
            <a:off x="6137472" y="2679987"/>
            <a:ext cx="2409376"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Content Placeholder 2">
            <a:extLst>
              <a:ext uri="{FF2B5EF4-FFF2-40B4-BE49-F238E27FC236}">
                <a16:creationId xmlns:a16="http://schemas.microsoft.com/office/drawing/2014/main" id="{86FE37F4-1DCF-2D40-845F-6C10AC016C29}"/>
              </a:ext>
            </a:extLst>
          </p:cNvPr>
          <p:cNvSpPr>
            <a:spLocks noGrp="1"/>
          </p:cNvSpPr>
          <p:nvPr>
            <p:ph idx="25" hasCustomPrompt="1"/>
          </p:nvPr>
        </p:nvSpPr>
        <p:spPr>
          <a:xfrm>
            <a:off x="6169397" y="2864757"/>
            <a:ext cx="2377451" cy="796351"/>
          </a:xfrm>
        </p:spPr>
        <p:txBody>
          <a:bodyPr lIns="0" tIns="0" rIns="0" bIns="0">
            <a:normAutofit/>
          </a:bodyPr>
          <a:lstStyle>
            <a:lvl1pPr marL="0" indent="0" algn="l">
              <a:buSzPct val="95000"/>
              <a:buFont typeface="Arial" panose="020B0604020202020204" pitchFamily="34" charset="0"/>
              <a:buNone/>
              <a:defRPr sz="1800" b="1">
                <a:latin typeface="Tisa Offc Serif Pro" panose="02010504030101020102"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pic>
        <p:nvPicPr>
          <p:cNvPr id="3" name="Graphic 2" descr="Missouri S&amp;T Primary Logo">
            <a:extLst>
              <a:ext uri="{FF2B5EF4-FFF2-40B4-BE49-F238E27FC236}">
                <a16:creationId xmlns:a16="http://schemas.microsoft.com/office/drawing/2014/main" id="{8C3BE568-4A09-C8D7-37B4-92AC72DC54D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93192" y="4419490"/>
            <a:ext cx="737481" cy="737481"/>
          </a:xfrm>
          <a:prstGeom prst="rect">
            <a:avLst/>
          </a:prstGeom>
        </p:spPr>
      </p:pic>
      <p:sp>
        <p:nvSpPr>
          <p:cNvPr id="4" name="Footer Placeholder 4">
            <a:extLst>
              <a:ext uri="{FF2B5EF4-FFF2-40B4-BE49-F238E27FC236}">
                <a16:creationId xmlns:a16="http://schemas.microsoft.com/office/drawing/2014/main" id="{D4564D79-68BF-E775-BE03-31747E15C88B}"/>
              </a:ext>
            </a:extLst>
          </p:cNvPr>
          <p:cNvSpPr>
            <a:spLocks noGrp="1"/>
          </p:cNvSpPr>
          <p:nvPr>
            <p:ph type="ftr" sz="quarter" idx="3"/>
          </p:nvPr>
        </p:nvSpPr>
        <p:spPr>
          <a:xfrm>
            <a:off x="1399032" y="4736007"/>
            <a:ext cx="5805898" cy="365125"/>
          </a:xfrm>
          <a:prstGeom prst="rect">
            <a:avLst/>
          </a:prstGeom>
        </p:spPr>
        <p:txBody>
          <a:bodyPr vert="horz" lIns="0" tIns="45720" rIns="91440" bIns="45720" rtlCol="0" anchor="ctr"/>
          <a:lstStyle>
            <a:lvl1pPr algn="l">
              <a:defRPr sz="1400" b="0">
                <a:solidFill>
                  <a:schemeClr val="bg2"/>
                </a:solidFill>
                <a:latin typeface="Tisa Offc Serif Pro" panose="02010504030101020102" pitchFamily="2" charset="0"/>
              </a:defRPr>
            </a:lvl1pPr>
          </a:lstStyle>
          <a:p>
            <a:r>
              <a:rPr lang="en-US"/>
              <a:t>Missouri University of Science and Technology</a:t>
            </a:r>
          </a:p>
        </p:txBody>
      </p:sp>
    </p:spTree>
    <p:extLst>
      <p:ext uri="{BB962C8B-B14F-4D97-AF65-F5344CB8AC3E}">
        <p14:creationId xmlns:p14="http://schemas.microsoft.com/office/powerpoint/2010/main" val="1873231340"/>
      </p:ext>
    </p:extLst>
  </p:cSld>
  <p:clrMapOvr>
    <a:masterClrMapping/>
  </p:clrMapOvr>
  <p:extLst>
    <p:ext uri="{DCECCB84-F9BA-43D5-87BE-67443E8EF086}">
      <p15:sldGuideLst xmlns:p15="http://schemas.microsoft.com/office/powerpoint/2012/main">
        <p15:guide id="1" orient="horz" pos="2400">
          <p15:clr>
            <a:srgbClr val="FBAE40"/>
          </p15:clr>
        </p15:guide>
        <p15:guide id="2" pos="598">
          <p15:clr>
            <a:srgbClr val="FBAE40"/>
          </p15:clr>
        </p15:guide>
        <p15:guide id="3" pos="7080">
          <p15:clr>
            <a:srgbClr val="FBAE40"/>
          </p15:clr>
        </p15:guide>
        <p15:guide id="4" pos="3840">
          <p15:clr>
            <a:srgbClr val="FBAE40"/>
          </p15:clr>
        </p15:guide>
        <p15:guide id="5" orient="horz" pos="1054">
          <p15:clr>
            <a:srgbClr val="FBAE40"/>
          </p15:clr>
        </p15:guide>
        <p15:guide id="6" orient="horz" pos="3744">
          <p15:clr>
            <a:srgbClr val="FBAE40"/>
          </p15:clr>
        </p15:guide>
        <p15:guide id="7" orient="horz" pos="697">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ubtitle, 3-Column Icon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53C9055-948F-21AE-4DDE-D13489FC667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4684326"/>
            <a:ext cx="914513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cxnSp>
        <p:nvCxnSpPr>
          <p:cNvPr id="8" name="Straight Connector 7">
            <a:extLst>
              <a:ext uri="{FF2B5EF4-FFF2-40B4-BE49-F238E27FC236}">
                <a16:creationId xmlns:a16="http://schemas.microsoft.com/office/drawing/2014/main" id="{0E7A2738-1D29-40DE-AACF-F60CD708E892}"/>
              </a:ext>
              <a:ext uri="{C183D7F6-B498-43B3-948B-1728B52AA6E4}">
                <adec:decorative xmlns:adec="http://schemas.microsoft.com/office/drawing/2017/decorative" val="1"/>
              </a:ext>
            </a:extLst>
          </p:cNvPr>
          <p:cNvCxnSpPr/>
          <p:nvPr userDrawn="1"/>
        </p:nvCxnSpPr>
        <p:spPr>
          <a:xfrm>
            <a:off x="1901902" y="2191395"/>
            <a:ext cx="5333261"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7DE2DE75-BA64-053D-0E0F-64446631ACCF}"/>
              </a:ext>
            </a:extLst>
          </p:cNvPr>
          <p:cNvSpPr>
            <a:spLocks noGrp="1"/>
          </p:cNvSpPr>
          <p:nvPr>
            <p:ph type="title"/>
          </p:nvPr>
        </p:nvSpPr>
        <p:spPr>
          <a:xfrm>
            <a:off x="393192" y="273844"/>
            <a:ext cx="8356154" cy="399137"/>
          </a:xfrm>
          <a:prstGeom prst="rect">
            <a:avLst/>
          </a:prstGeom>
        </p:spPr>
        <p:txBody>
          <a:bodyPr lIns="0" tIns="0" rIns="0" bIns="0" anchor="t" anchorCtr="0">
            <a:noAutofit/>
          </a:bodyPr>
          <a:lstStyle>
            <a:lvl1pPr>
              <a:defRPr sz="3000" b="1" i="0">
                <a:latin typeface="Franklin Gothic Demi" panose="020B0603020102020204" pitchFamily="34" charset="0"/>
              </a:defRPr>
            </a:lvl1pPr>
          </a:lstStyle>
          <a:p>
            <a:r>
              <a:rPr lang="en-US"/>
              <a:t>Click to edit Master title style</a:t>
            </a:r>
          </a:p>
        </p:txBody>
      </p:sp>
      <p:sp>
        <p:nvSpPr>
          <p:cNvPr id="11" name="Subtitle 2">
            <a:extLst>
              <a:ext uri="{FF2B5EF4-FFF2-40B4-BE49-F238E27FC236}">
                <a16:creationId xmlns:a16="http://schemas.microsoft.com/office/drawing/2014/main" id="{925BBA39-DE09-397A-E7ED-7248F3C45425}"/>
              </a:ext>
            </a:extLst>
          </p:cNvPr>
          <p:cNvSpPr>
            <a:spLocks noGrp="1"/>
          </p:cNvSpPr>
          <p:nvPr>
            <p:ph type="subTitle" idx="18"/>
          </p:nvPr>
        </p:nvSpPr>
        <p:spPr>
          <a:xfrm>
            <a:off x="393192" y="736882"/>
            <a:ext cx="8356154" cy="306692"/>
          </a:xfrm>
        </p:spPr>
        <p:txBody>
          <a:bodyPr lIns="0" tIns="0" rIns="0" bIns="0" anchor="ctr" anchorCtr="0">
            <a:noAutofit/>
          </a:bodyPr>
          <a:lstStyle>
            <a:lvl1pPr marL="0" indent="0" algn="l">
              <a:spcBef>
                <a:spcPts val="300"/>
              </a:spcBef>
              <a:spcAft>
                <a:spcPts val="300"/>
              </a:spcAft>
              <a:buNone/>
              <a:defRPr sz="2400" b="0" i="0">
                <a:solidFill>
                  <a:schemeClr val="tx1"/>
                </a:solidFill>
                <a:latin typeface="Franklin Gothic Medium" panose="020B06030201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2" name="Oval 1">
            <a:extLst>
              <a:ext uri="{FF2B5EF4-FFF2-40B4-BE49-F238E27FC236}">
                <a16:creationId xmlns:a16="http://schemas.microsoft.com/office/drawing/2014/main" id="{D1ADFA24-184F-46B9-B1D0-3FBB044F3673}"/>
              </a:ext>
              <a:ext uri="{C183D7F6-B498-43B3-948B-1728B52AA6E4}">
                <adec:decorative xmlns:adec="http://schemas.microsoft.com/office/drawing/2017/decorative" val="1"/>
              </a:ext>
            </a:extLst>
          </p:cNvPr>
          <p:cNvSpPr/>
          <p:nvPr userDrawn="1"/>
        </p:nvSpPr>
        <p:spPr>
          <a:xfrm>
            <a:off x="1248562" y="1538054"/>
            <a:ext cx="1306682" cy="1306682"/>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5" name="Picture Placeholder 3">
            <a:extLst>
              <a:ext uri="{FF2B5EF4-FFF2-40B4-BE49-F238E27FC236}">
                <a16:creationId xmlns:a16="http://schemas.microsoft.com/office/drawing/2014/main" id="{DC306F30-B3C1-E74C-B18C-7075DB0761DE}"/>
              </a:ext>
            </a:extLst>
          </p:cNvPr>
          <p:cNvSpPr>
            <a:spLocks noGrp="1"/>
          </p:cNvSpPr>
          <p:nvPr>
            <p:ph type="pic" sz="quarter" idx="21"/>
          </p:nvPr>
        </p:nvSpPr>
        <p:spPr>
          <a:xfrm>
            <a:off x="1465433" y="1753101"/>
            <a:ext cx="886809" cy="916969"/>
          </a:xfrm>
        </p:spPr>
        <p:txBody>
          <a:bodyPr/>
          <a:lstStyle>
            <a:lvl1pPr>
              <a:buNone/>
              <a:defRPr/>
            </a:lvl1pPr>
          </a:lstStyle>
          <a:p>
            <a:r>
              <a:rPr lang="en-US"/>
              <a:t>Click icon to add picture</a:t>
            </a:r>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714375" y="3058998"/>
            <a:ext cx="2375055" cy="565952"/>
          </a:xfrm>
        </p:spPr>
        <p:txBody>
          <a:bodyPr lIns="0" tIns="0" rIns="0" bIns="0">
            <a:normAutofit/>
          </a:bodyPr>
          <a:lstStyle>
            <a:lvl1pPr marL="0" indent="0" algn="ctr">
              <a:buSzPct val="95000"/>
              <a:buFont typeface="Arial" panose="020B0604020202020204" pitchFamily="34" charset="0"/>
              <a:buNone/>
              <a:defRPr sz="1800" b="1">
                <a:latin typeface="Tisa Offc Serif Pro" panose="02010504030101020102"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19" name="Oval 18">
            <a:extLst>
              <a:ext uri="{FF2B5EF4-FFF2-40B4-BE49-F238E27FC236}">
                <a16:creationId xmlns:a16="http://schemas.microsoft.com/office/drawing/2014/main" id="{3FF9D861-0550-4AC8-BB96-094DAF60B7F4}"/>
              </a:ext>
              <a:ext uri="{C183D7F6-B498-43B3-948B-1728B52AA6E4}">
                <adec:decorative xmlns:adec="http://schemas.microsoft.com/office/drawing/2017/decorative" val="1"/>
              </a:ext>
            </a:extLst>
          </p:cNvPr>
          <p:cNvSpPr/>
          <p:nvPr userDrawn="1"/>
        </p:nvSpPr>
        <p:spPr>
          <a:xfrm>
            <a:off x="3923962" y="1538056"/>
            <a:ext cx="1306682" cy="1306682"/>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6" name="Picture Placeholder 3">
            <a:extLst>
              <a:ext uri="{FF2B5EF4-FFF2-40B4-BE49-F238E27FC236}">
                <a16:creationId xmlns:a16="http://schemas.microsoft.com/office/drawing/2014/main" id="{4382C3D7-6E45-864C-A5B5-39762336A484}"/>
              </a:ext>
            </a:extLst>
          </p:cNvPr>
          <p:cNvSpPr>
            <a:spLocks noGrp="1"/>
          </p:cNvSpPr>
          <p:nvPr>
            <p:ph type="pic" sz="quarter" idx="22"/>
          </p:nvPr>
        </p:nvSpPr>
        <p:spPr>
          <a:xfrm>
            <a:off x="4125128" y="1732911"/>
            <a:ext cx="886809" cy="916969"/>
          </a:xfrm>
        </p:spPr>
        <p:txBody>
          <a:bodyPr/>
          <a:lstStyle>
            <a:lvl1pPr>
              <a:buNone/>
              <a:defRPr/>
            </a:lvl1pPr>
          </a:lstStyle>
          <a:p>
            <a:r>
              <a:rPr lang="en-US"/>
              <a:t>Click icon to add picture</a:t>
            </a:r>
          </a:p>
        </p:txBody>
      </p:sp>
      <p:sp>
        <p:nvSpPr>
          <p:cNvPr id="15" name="Content Placeholder 2">
            <a:extLst>
              <a:ext uri="{FF2B5EF4-FFF2-40B4-BE49-F238E27FC236}">
                <a16:creationId xmlns:a16="http://schemas.microsoft.com/office/drawing/2014/main" id="{700A296A-0A06-4FFB-B935-517187294F6B}"/>
              </a:ext>
            </a:extLst>
          </p:cNvPr>
          <p:cNvSpPr>
            <a:spLocks noGrp="1"/>
          </p:cNvSpPr>
          <p:nvPr>
            <p:ph idx="11" hasCustomPrompt="1"/>
          </p:nvPr>
        </p:nvSpPr>
        <p:spPr>
          <a:xfrm>
            <a:off x="3462289" y="3058998"/>
            <a:ext cx="2230029" cy="565952"/>
          </a:xfrm>
        </p:spPr>
        <p:txBody>
          <a:bodyPr lIns="0" tIns="0" rIns="0" bIns="0">
            <a:normAutofit/>
          </a:bodyPr>
          <a:lstStyle>
            <a:lvl1pPr marL="0" indent="0" algn="ctr">
              <a:buSzPct val="95000"/>
              <a:buFont typeface="Arial" panose="020B0604020202020204" pitchFamily="34" charset="0"/>
              <a:buNone/>
              <a:defRPr sz="1800" b="1">
                <a:latin typeface="Tisa Offc Serif Pro" panose="02010504030101020102"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2</a:t>
            </a:r>
          </a:p>
        </p:txBody>
      </p:sp>
      <p:sp>
        <p:nvSpPr>
          <p:cNvPr id="20" name="Oval 19">
            <a:extLst>
              <a:ext uri="{FF2B5EF4-FFF2-40B4-BE49-F238E27FC236}">
                <a16:creationId xmlns:a16="http://schemas.microsoft.com/office/drawing/2014/main" id="{D101DA23-83F7-4662-BC02-2666717C53B4}"/>
              </a:ext>
              <a:ext uri="{C183D7F6-B498-43B3-948B-1728B52AA6E4}">
                <adec:decorative xmlns:adec="http://schemas.microsoft.com/office/drawing/2017/decorative" val="1"/>
              </a:ext>
            </a:extLst>
          </p:cNvPr>
          <p:cNvSpPr/>
          <p:nvPr userDrawn="1"/>
        </p:nvSpPr>
        <p:spPr>
          <a:xfrm>
            <a:off x="6581822" y="1538056"/>
            <a:ext cx="1306682" cy="1306682"/>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7" name="Picture Placeholder 3">
            <a:extLst>
              <a:ext uri="{FF2B5EF4-FFF2-40B4-BE49-F238E27FC236}">
                <a16:creationId xmlns:a16="http://schemas.microsoft.com/office/drawing/2014/main" id="{6E1CEA20-24A4-8C45-B5A6-CE111F714FEF}"/>
              </a:ext>
            </a:extLst>
          </p:cNvPr>
          <p:cNvSpPr>
            <a:spLocks noGrp="1"/>
          </p:cNvSpPr>
          <p:nvPr>
            <p:ph type="pic" sz="quarter" idx="23"/>
          </p:nvPr>
        </p:nvSpPr>
        <p:spPr>
          <a:xfrm>
            <a:off x="6784824" y="1724352"/>
            <a:ext cx="886809" cy="916969"/>
          </a:xfrm>
        </p:spPr>
        <p:txBody>
          <a:bodyPr/>
          <a:lstStyle>
            <a:lvl1pPr>
              <a:buNone/>
              <a:defRPr/>
            </a:lvl1pPr>
          </a:lstStyle>
          <a:p>
            <a:r>
              <a:rPr lang="en-US"/>
              <a:t>Click icon to add picture</a:t>
            </a:r>
          </a:p>
        </p:txBody>
      </p:sp>
      <p:sp>
        <p:nvSpPr>
          <p:cNvPr id="17" name="Content Placeholder 2">
            <a:extLst>
              <a:ext uri="{FF2B5EF4-FFF2-40B4-BE49-F238E27FC236}">
                <a16:creationId xmlns:a16="http://schemas.microsoft.com/office/drawing/2014/main" id="{D4DB30FF-E82C-424F-A06C-EFC3CFC45E36}"/>
              </a:ext>
            </a:extLst>
          </p:cNvPr>
          <p:cNvSpPr>
            <a:spLocks noGrp="1"/>
          </p:cNvSpPr>
          <p:nvPr>
            <p:ph idx="13" hasCustomPrompt="1"/>
          </p:nvPr>
        </p:nvSpPr>
        <p:spPr>
          <a:xfrm>
            <a:off x="6047636" y="3058997"/>
            <a:ext cx="2375055" cy="565952"/>
          </a:xfrm>
        </p:spPr>
        <p:txBody>
          <a:bodyPr lIns="0" tIns="0" rIns="0" bIns="0">
            <a:normAutofit/>
          </a:bodyPr>
          <a:lstStyle>
            <a:lvl1pPr marL="0" indent="0" algn="ctr">
              <a:buSzPct val="95000"/>
              <a:buFont typeface="Arial" panose="020B0604020202020204" pitchFamily="34" charset="0"/>
              <a:buNone/>
              <a:defRPr sz="1800" b="1">
                <a:latin typeface="Tisa Offc Serif Pro" panose="02010504030101020102"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pic>
        <p:nvPicPr>
          <p:cNvPr id="4" name="Missouri S&amp;T Logo" descr="Missouri S&amp;T Primary Logo">
            <a:extLst>
              <a:ext uri="{FF2B5EF4-FFF2-40B4-BE49-F238E27FC236}">
                <a16:creationId xmlns:a16="http://schemas.microsoft.com/office/drawing/2014/main" id="{FDB9FD76-79AE-D638-5FF8-FAAA2843C2E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93192" y="4419490"/>
            <a:ext cx="737481" cy="737481"/>
          </a:xfrm>
          <a:prstGeom prst="rect">
            <a:avLst/>
          </a:prstGeom>
        </p:spPr>
      </p:pic>
      <p:sp>
        <p:nvSpPr>
          <p:cNvPr id="6" name="Footer Placeholder 4">
            <a:extLst>
              <a:ext uri="{FF2B5EF4-FFF2-40B4-BE49-F238E27FC236}">
                <a16:creationId xmlns:a16="http://schemas.microsoft.com/office/drawing/2014/main" id="{167D2FD8-D843-239F-4604-CE353A6B84A0}"/>
              </a:ext>
            </a:extLst>
          </p:cNvPr>
          <p:cNvSpPr>
            <a:spLocks noGrp="1"/>
          </p:cNvSpPr>
          <p:nvPr>
            <p:ph type="ftr" sz="quarter" idx="3"/>
          </p:nvPr>
        </p:nvSpPr>
        <p:spPr>
          <a:xfrm>
            <a:off x="1399032" y="4736007"/>
            <a:ext cx="5805898" cy="365125"/>
          </a:xfrm>
          <a:prstGeom prst="rect">
            <a:avLst/>
          </a:prstGeom>
        </p:spPr>
        <p:txBody>
          <a:bodyPr vert="horz" lIns="0" tIns="45720" rIns="91440" bIns="45720" rtlCol="0" anchor="ctr"/>
          <a:lstStyle>
            <a:lvl1pPr algn="l">
              <a:defRPr sz="1400" b="0">
                <a:solidFill>
                  <a:schemeClr val="bg2"/>
                </a:solidFill>
                <a:latin typeface="Tisa Offc Serif Pro" panose="02010504030101020102" pitchFamily="2" charset="0"/>
              </a:defRPr>
            </a:lvl1pPr>
          </a:lstStyle>
          <a:p>
            <a:r>
              <a:rPr lang="en-US"/>
              <a:t>Missouri University of Science and Technology</a:t>
            </a:r>
          </a:p>
        </p:txBody>
      </p:sp>
    </p:spTree>
    <p:extLst>
      <p:ext uri="{BB962C8B-B14F-4D97-AF65-F5344CB8AC3E}">
        <p14:creationId xmlns:p14="http://schemas.microsoft.com/office/powerpoint/2010/main" val="2533730134"/>
      </p:ext>
    </p:extLst>
  </p:cSld>
  <p:clrMapOvr>
    <a:masterClrMapping/>
  </p:clrMapOvr>
  <p:extLst>
    <p:ext uri="{DCECCB84-F9BA-43D5-87BE-67443E8EF086}">
      <p15:sldGuideLst xmlns:p15="http://schemas.microsoft.com/office/powerpoint/2012/main">
        <p15:guide id="1" orient="horz" pos="2400">
          <p15:clr>
            <a:srgbClr val="FBAE40"/>
          </p15:clr>
        </p15:guide>
        <p15:guide id="2" pos="598">
          <p15:clr>
            <a:srgbClr val="FBAE40"/>
          </p15:clr>
        </p15:guide>
        <p15:guide id="3" pos="7080">
          <p15:clr>
            <a:srgbClr val="FBAE40"/>
          </p15:clr>
        </p15:guide>
        <p15:guide id="4" pos="3840">
          <p15:clr>
            <a:srgbClr val="FBAE40"/>
          </p15:clr>
        </p15:guide>
        <p15:guide id="5" orient="horz" pos="1054">
          <p15:clr>
            <a:srgbClr val="FBAE40"/>
          </p15:clr>
        </p15:guide>
        <p15:guide id="6" orient="horz" pos="3744">
          <p15:clr>
            <a:srgbClr val="FBAE40"/>
          </p15:clr>
        </p15:guide>
        <p15:guide id="7" orient="horz" pos="697">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ubtitle, 4-Column Icon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9F6943F-D8FA-1303-2A3A-C72D8DB66A0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4684326"/>
            <a:ext cx="914513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cxnSp>
        <p:nvCxnSpPr>
          <p:cNvPr id="32" name="Straight Connector 31">
            <a:extLst>
              <a:ext uri="{FF2B5EF4-FFF2-40B4-BE49-F238E27FC236}">
                <a16:creationId xmlns:a16="http://schemas.microsoft.com/office/drawing/2014/main" id="{2D6361F7-376B-4B6B-90CB-982F8C88D3AB}"/>
              </a:ext>
              <a:ext uri="{C183D7F6-B498-43B3-948B-1728B52AA6E4}">
                <adec:decorative xmlns:adec="http://schemas.microsoft.com/office/drawing/2017/decorative" val="1"/>
              </a:ext>
            </a:extLst>
          </p:cNvPr>
          <p:cNvCxnSpPr/>
          <p:nvPr userDrawn="1"/>
        </p:nvCxnSpPr>
        <p:spPr>
          <a:xfrm>
            <a:off x="1901902" y="2191395"/>
            <a:ext cx="5333261"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8B7FA97F-8DA1-04F6-0760-857134C290E4}"/>
              </a:ext>
            </a:extLst>
          </p:cNvPr>
          <p:cNvSpPr>
            <a:spLocks noGrp="1"/>
          </p:cNvSpPr>
          <p:nvPr>
            <p:ph type="title"/>
          </p:nvPr>
        </p:nvSpPr>
        <p:spPr>
          <a:xfrm>
            <a:off x="393192" y="273844"/>
            <a:ext cx="8356154" cy="399137"/>
          </a:xfrm>
          <a:prstGeom prst="rect">
            <a:avLst/>
          </a:prstGeom>
        </p:spPr>
        <p:txBody>
          <a:bodyPr lIns="0" tIns="0" rIns="0" bIns="0" anchor="t" anchorCtr="0">
            <a:noAutofit/>
          </a:bodyPr>
          <a:lstStyle>
            <a:lvl1pPr>
              <a:defRPr sz="3000" b="1" i="0">
                <a:latin typeface="Franklin Gothic Demi" panose="020B0603020102020204" pitchFamily="34" charset="0"/>
              </a:defRPr>
            </a:lvl1pPr>
          </a:lstStyle>
          <a:p>
            <a:r>
              <a:rPr lang="en-US"/>
              <a:t>Click to edit Master title style</a:t>
            </a:r>
          </a:p>
        </p:txBody>
      </p:sp>
      <p:sp>
        <p:nvSpPr>
          <p:cNvPr id="8" name="Subtitle 2">
            <a:extLst>
              <a:ext uri="{FF2B5EF4-FFF2-40B4-BE49-F238E27FC236}">
                <a16:creationId xmlns:a16="http://schemas.microsoft.com/office/drawing/2014/main" id="{87E59373-861A-EB49-562E-DE07AA3AB76F}"/>
              </a:ext>
            </a:extLst>
          </p:cNvPr>
          <p:cNvSpPr>
            <a:spLocks noGrp="1"/>
          </p:cNvSpPr>
          <p:nvPr>
            <p:ph type="subTitle" idx="25"/>
          </p:nvPr>
        </p:nvSpPr>
        <p:spPr>
          <a:xfrm>
            <a:off x="393192" y="736882"/>
            <a:ext cx="8356154" cy="306692"/>
          </a:xfrm>
        </p:spPr>
        <p:txBody>
          <a:bodyPr lIns="0" tIns="0" rIns="0" bIns="0" anchor="ctr" anchorCtr="0">
            <a:noAutofit/>
          </a:bodyPr>
          <a:lstStyle>
            <a:lvl1pPr marL="0" indent="0" algn="l">
              <a:spcBef>
                <a:spcPts val="300"/>
              </a:spcBef>
              <a:spcAft>
                <a:spcPts val="300"/>
              </a:spcAft>
              <a:buNone/>
              <a:defRPr sz="2400" b="0" i="0">
                <a:solidFill>
                  <a:schemeClr val="tx1"/>
                </a:solidFill>
                <a:latin typeface="Franklin Gothic Medium" panose="020B06030201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25" name="Oval 24">
            <a:extLst>
              <a:ext uri="{FF2B5EF4-FFF2-40B4-BE49-F238E27FC236}">
                <a16:creationId xmlns:a16="http://schemas.microsoft.com/office/drawing/2014/main" id="{A7215D4C-D1BA-4B83-8034-F6173B4B3FE7}"/>
              </a:ext>
              <a:ext uri="{C183D7F6-B498-43B3-948B-1728B52AA6E4}">
                <adec:decorative xmlns:adec="http://schemas.microsoft.com/office/drawing/2017/decorative" val="1"/>
              </a:ext>
            </a:extLst>
          </p:cNvPr>
          <p:cNvSpPr/>
          <p:nvPr userDrawn="1"/>
        </p:nvSpPr>
        <p:spPr>
          <a:xfrm>
            <a:off x="945609" y="1538054"/>
            <a:ext cx="1306682" cy="1306682"/>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3" name="Picture Placeholder 3">
            <a:extLst>
              <a:ext uri="{FF2B5EF4-FFF2-40B4-BE49-F238E27FC236}">
                <a16:creationId xmlns:a16="http://schemas.microsoft.com/office/drawing/2014/main" id="{0A1A4191-73C5-A24C-B85A-D6F8FC572523}"/>
              </a:ext>
            </a:extLst>
          </p:cNvPr>
          <p:cNvSpPr>
            <a:spLocks noGrp="1"/>
          </p:cNvSpPr>
          <p:nvPr>
            <p:ph type="pic" sz="quarter" idx="24"/>
          </p:nvPr>
        </p:nvSpPr>
        <p:spPr>
          <a:xfrm>
            <a:off x="1155545" y="1733763"/>
            <a:ext cx="886809" cy="916969"/>
          </a:xfrm>
        </p:spPr>
        <p:txBody>
          <a:bodyPr/>
          <a:lstStyle>
            <a:lvl1pPr>
              <a:buNone/>
              <a:defRPr/>
            </a:lvl1pPr>
          </a:lstStyle>
          <a:p>
            <a:r>
              <a:rPr lang="en-US"/>
              <a:t>Click icon to add picture</a:t>
            </a:r>
          </a:p>
        </p:txBody>
      </p:sp>
      <p:sp>
        <p:nvSpPr>
          <p:cNvPr id="24" name="Content Placeholder 2">
            <a:extLst>
              <a:ext uri="{FF2B5EF4-FFF2-40B4-BE49-F238E27FC236}">
                <a16:creationId xmlns:a16="http://schemas.microsoft.com/office/drawing/2014/main" id="{5C06C296-F787-402D-AC65-1E55B4D25C69}"/>
              </a:ext>
            </a:extLst>
          </p:cNvPr>
          <p:cNvSpPr>
            <a:spLocks noGrp="1"/>
          </p:cNvSpPr>
          <p:nvPr>
            <p:ph idx="17" hasCustomPrompt="1"/>
          </p:nvPr>
        </p:nvSpPr>
        <p:spPr>
          <a:xfrm>
            <a:off x="714375" y="3058998"/>
            <a:ext cx="1769150" cy="565952"/>
          </a:xfrm>
        </p:spPr>
        <p:txBody>
          <a:bodyPr lIns="0" tIns="0" rIns="0" bIns="0">
            <a:normAutofit/>
          </a:bodyPr>
          <a:lstStyle>
            <a:lvl1pPr marL="0" indent="0" algn="ctr">
              <a:buSzPct val="95000"/>
              <a:buFont typeface="Arial" panose="020B0604020202020204" pitchFamily="34" charset="0"/>
              <a:buNone/>
              <a:defRPr sz="1800" b="1">
                <a:latin typeface="Tisa Offc Serif Pro" panose="02010504030101020102"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27" name="Oval 26">
            <a:extLst>
              <a:ext uri="{FF2B5EF4-FFF2-40B4-BE49-F238E27FC236}">
                <a16:creationId xmlns:a16="http://schemas.microsoft.com/office/drawing/2014/main" id="{AE1934B1-C1CC-42D5-A8D8-639ED39E9A45}"/>
              </a:ext>
              <a:ext uri="{C183D7F6-B498-43B3-948B-1728B52AA6E4}">
                <adec:decorative xmlns:adec="http://schemas.microsoft.com/office/drawing/2017/decorative" val="1"/>
              </a:ext>
            </a:extLst>
          </p:cNvPr>
          <p:cNvSpPr/>
          <p:nvPr userDrawn="1"/>
        </p:nvSpPr>
        <p:spPr>
          <a:xfrm>
            <a:off x="2951872" y="1538054"/>
            <a:ext cx="1306682" cy="1306682"/>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8" name="Picture Placeholder 3">
            <a:extLst>
              <a:ext uri="{FF2B5EF4-FFF2-40B4-BE49-F238E27FC236}">
                <a16:creationId xmlns:a16="http://schemas.microsoft.com/office/drawing/2014/main" id="{D7A0C8CB-AE00-AE4E-8B06-C3CDA2E8A6B0}"/>
              </a:ext>
            </a:extLst>
          </p:cNvPr>
          <p:cNvSpPr>
            <a:spLocks noGrp="1"/>
          </p:cNvSpPr>
          <p:nvPr>
            <p:ph type="pic" sz="quarter" idx="21"/>
          </p:nvPr>
        </p:nvSpPr>
        <p:spPr>
          <a:xfrm>
            <a:off x="3166347" y="1710648"/>
            <a:ext cx="886809" cy="916969"/>
          </a:xfrm>
        </p:spPr>
        <p:txBody>
          <a:bodyPr/>
          <a:lstStyle>
            <a:lvl1pPr>
              <a:buNone/>
              <a:defRPr/>
            </a:lvl1pPr>
          </a:lstStyle>
          <a:p>
            <a:r>
              <a:rPr lang="en-US"/>
              <a:t>Click icon to add picture</a:t>
            </a:r>
          </a:p>
        </p:txBody>
      </p:sp>
      <p:sp>
        <p:nvSpPr>
          <p:cNvPr id="26" name="Content Placeholder 2">
            <a:extLst>
              <a:ext uri="{FF2B5EF4-FFF2-40B4-BE49-F238E27FC236}">
                <a16:creationId xmlns:a16="http://schemas.microsoft.com/office/drawing/2014/main" id="{8C7F2CE8-9E91-4C86-99AB-686A9C810419}"/>
              </a:ext>
            </a:extLst>
          </p:cNvPr>
          <p:cNvSpPr>
            <a:spLocks noGrp="1"/>
          </p:cNvSpPr>
          <p:nvPr>
            <p:ph idx="18" hasCustomPrompt="1"/>
          </p:nvPr>
        </p:nvSpPr>
        <p:spPr>
          <a:xfrm>
            <a:off x="2720638" y="3058998"/>
            <a:ext cx="1769150" cy="565952"/>
          </a:xfrm>
        </p:spPr>
        <p:txBody>
          <a:bodyPr lIns="0" tIns="0" rIns="0" bIns="0">
            <a:normAutofit/>
          </a:bodyPr>
          <a:lstStyle>
            <a:lvl1pPr marL="0" indent="0" algn="ctr">
              <a:buSzPct val="95000"/>
              <a:buFont typeface="Arial" panose="020B0604020202020204" pitchFamily="34" charset="0"/>
              <a:buNone/>
              <a:defRPr sz="1800" b="1">
                <a:latin typeface="Tisa Offc Serif Pro" panose="02010504030101020102"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29" name="Oval 28">
            <a:extLst>
              <a:ext uri="{FF2B5EF4-FFF2-40B4-BE49-F238E27FC236}">
                <a16:creationId xmlns:a16="http://schemas.microsoft.com/office/drawing/2014/main" id="{07542B3E-45A5-4E88-A2C5-758AC86BE4D0}"/>
              </a:ext>
              <a:ext uri="{C183D7F6-B498-43B3-948B-1728B52AA6E4}">
                <adec:decorative xmlns:adec="http://schemas.microsoft.com/office/drawing/2017/decorative" val="1"/>
              </a:ext>
            </a:extLst>
          </p:cNvPr>
          <p:cNvSpPr/>
          <p:nvPr userDrawn="1"/>
        </p:nvSpPr>
        <p:spPr>
          <a:xfrm>
            <a:off x="4885447" y="1538054"/>
            <a:ext cx="1306682" cy="1306682"/>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1" name="Picture Placeholder 3">
            <a:extLst>
              <a:ext uri="{FF2B5EF4-FFF2-40B4-BE49-F238E27FC236}">
                <a16:creationId xmlns:a16="http://schemas.microsoft.com/office/drawing/2014/main" id="{EED777B6-C788-B840-ACC3-FD8949E42ACB}"/>
              </a:ext>
            </a:extLst>
          </p:cNvPr>
          <p:cNvSpPr>
            <a:spLocks noGrp="1"/>
          </p:cNvSpPr>
          <p:nvPr>
            <p:ph type="pic" sz="quarter" idx="22"/>
          </p:nvPr>
        </p:nvSpPr>
        <p:spPr>
          <a:xfrm>
            <a:off x="5095383" y="1732479"/>
            <a:ext cx="886809" cy="916969"/>
          </a:xfrm>
        </p:spPr>
        <p:txBody>
          <a:bodyPr/>
          <a:lstStyle>
            <a:lvl1pPr>
              <a:buNone/>
              <a:defRPr/>
            </a:lvl1pPr>
          </a:lstStyle>
          <a:p>
            <a:r>
              <a:rPr lang="en-US"/>
              <a:t>Click icon to add picture</a:t>
            </a:r>
          </a:p>
        </p:txBody>
      </p:sp>
      <p:sp>
        <p:nvSpPr>
          <p:cNvPr id="28" name="Content Placeholder 2">
            <a:extLst>
              <a:ext uri="{FF2B5EF4-FFF2-40B4-BE49-F238E27FC236}">
                <a16:creationId xmlns:a16="http://schemas.microsoft.com/office/drawing/2014/main" id="{BC06D7C8-7D2D-4A80-B5B8-174F5056AA0B}"/>
              </a:ext>
            </a:extLst>
          </p:cNvPr>
          <p:cNvSpPr>
            <a:spLocks noGrp="1"/>
          </p:cNvSpPr>
          <p:nvPr>
            <p:ph idx="19" hasCustomPrompt="1"/>
          </p:nvPr>
        </p:nvSpPr>
        <p:spPr>
          <a:xfrm>
            <a:off x="4654213" y="3058998"/>
            <a:ext cx="1769150" cy="565952"/>
          </a:xfrm>
        </p:spPr>
        <p:txBody>
          <a:bodyPr lIns="0" tIns="0" rIns="0" bIns="0">
            <a:normAutofit/>
          </a:bodyPr>
          <a:lstStyle>
            <a:lvl1pPr marL="0" indent="0" algn="ctr">
              <a:buSzPct val="95000"/>
              <a:buFont typeface="Arial" panose="020B0604020202020204" pitchFamily="34" charset="0"/>
              <a:buNone/>
              <a:defRPr sz="1800" b="1">
                <a:latin typeface="Tisa Offc Serif Pro" panose="02010504030101020102"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31" name="Oval 30">
            <a:extLst>
              <a:ext uri="{FF2B5EF4-FFF2-40B4-BE49-F238E27FC236}">
                <a16:creationId xmlns:a16="http://schemas.microsoft.com/office/drawing/2014/main" id="{924B0597-6276-471F-96FD-FDE08D64C524}"/>
              </a:ext>
              <a:ext uri="{C183D7F6-B498-43B3-948B-1728B52AA6E4}">
                <adec:decorative xmlns:adec="http://schemas.microsoft.com/office/drawing/2017/decorative" val="1"/>
              </a:ext>
            </a:extLst>
          </p:cNvPr>
          <p:cNvSpPr/>
          <p:nvPr userDrawn="1"/>
        </p:nvSpPr>
        <p:spPr>
          <a:xfrm>
            <a:off x="6891709" y="1533849"/>
            <a:ext cx="1306682" cy="1306682"/>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2" name="Picture Placeholder 3">
            <a:extLst>
              <a:ext uri="{FF2B5EF4-FFF2-40B4-BE49-F238E27FC236}">
                <a16:creationId xmlns:a16="http://schemas.microsoft.com/office/drawing/2014/main" id="{04C4E3A7-AB8A-6243-BBFD-8A433C78470B}"/>
              </a:ext>
            </a:extLst>
          </p:cNvPr>
          <p:cNvSpPr>
            <a:spLocks noGrp="1"/>
          </p:cNvSpPr>
          <p:nvPr>
            <p:ph type="pic" sz="quarter" idx="23"/>
          </p:nvPr>
        </p:nvSpPr>
        <p:spPr>
          <a:xfrm>
            <a:off x="7105205" y="1733763"/>
            <a:ext cx="886809" cy="916969"/>
          </a:xfrm>
        </p:spPr>
        <p:txBody>
          <a:bodyPr/>
          <a:lstStyle>
            <a:lvl1pPr>
              <a:buNone/>
              <a:defRPr/>
            </a:lvl1pPr>
          </a:lstStyle>
          <a:p>
            <a:r>
              <a:rPr lang="en-US"/>
              <a:t>Click icon to add picture</a:t>
            </a:r>
          </a:p>
        </p:txBody>
      </p:sp>
      <p:sp>
        <p:nvSpPr>
          <p:cNvPr id="30" name="Content Placeholder 2">
            <a:extLst>
              <a:ext uri="{FF2B5EF4-FFF2-40B4-BE49-F238E27FC236}">
                <a16:creationId xmlns:a16="http://schemas.microsoft.com/office/drawing/2014/main" id="{8FC2F9F8-450A-4433-BAFC-DCD0001FAF1D}"/>
              </a:ext>
            </a:extLst>
          </p:cNvPr>
          <p:cNvSpPr>
            <a:spLocks noGrp="1"/>
          </p:cNvSpPr>
          <p:nvPr>
            <p:ph idx="20" hasCustomPrompt="1"/>
          </p:nvPr>
        </p:nvSpPr>
        <p:spPr>
          <a:xfrm>
            <a:off x="6660475" y="3054793"/>
            <a:ext cx="1769150" cy="565952"/>
          </a:xfrm>
        </p:spPr>
        <p:txBody>
          <a:bodyPr lIns="0" tIns="0" rIns="0" bIns="0">
            <a:normAutofit/>
          </a:bodyPr>
          <a:lstStyle>
            <a:lvl1pPr marL="0" indent="0" algn="ctr">
              <a:buSzPct val="95000"/>
              <a:buFont typeface="Arial" panose="020B0604020202020204" pitchFamily="34" charset="0"/>
              <a:buNone/>
              <a:defRPr sz="1800" b="1">
                <a:latin typeface="Tisa Offc Serif Pro" panose="02010504030101020102"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pic>
        <p:nvPicPr>
          <p:cNvPr id="3" name="Graphic 2" descr="Missouri S&amp;T Primary Logo">
            <a:extLst>
              <a:ext uri="{FF2B5EF4-FFF2-40B4-BE49-F238E27FC236}">
                <a16:creationId xmlns:a16="http://schemas.microsoft.com/office/drawing/2014/main" id="{F802B2A8-0B9E-8272-FD99-9F7782896C4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93192" y="4419490"/>
            <a:ext cx="737481" cy="737481"/>
          </a:xfrm>
          <a:prstGeom prst="rect">
            <a:avLst/>
          </a:prstGeom>
        </p:spPr>
      </p:pic>
      <p:sp>
        <p:nvSpPr>
          <p:cNvPr id="4" name="Footer Placeholder 4">
            <a:extLst>
              <a:ext uri="{FF2B5EF4-FFF2-40B4-BE49-F238E27FC236}">
                <a16:creationId xmlns:a16="http://schemas.microsoft.com/office/drawing/2014/main" id="{F8ACD510-8B58-9B31-9F97-5E6D71C39C7A}"/>
              </a:ext>
            </a:extLst>
          </p:cNvPr>
          <p:cNvSpPr>
            <a:spLocks noGrp="1"/>
          </p:cNvSpPr>
          <p:nvPr>
            <p:ph type="ftr" sz="quarter" idx="3"/>
          </p:nvPr>
        </p:nvSpPr>
        <p:spPr>
          <a:xfrm>
            <a:off x="1399032" y="4736007"/>
            <a:ext cx="5805898" cy="365125"/>
          </a:xfrm>
          <a:prstGeom prst="rect">
            <a:avLst/>
          </a:prstGeom>
        </p:spPr>
        <p:txBody>
          <a:bodyPr vert="horz" lIns="0" tIns="45720" rIns="91440" bIns="45720" rtlCol="0" anchor="ctr"/>
          <a:lstStyle>
            <a:lvl1pPr algn="l">
              <a:defRPr sz="1400" b="0">
                <a:solidFill>
                  <a:schemeClr val="bg2"/>
                </a:solidFill>
                <a:latin typeface="Tisa Offc Serif Pro" panose="02010504030101020102" pitchFamily="2" charset="0"/>
              </a:defRPr>
            </a:lvl1pPr>
          </a:lstStyle>
          <a:p>
            <a:r>
              <a:rPr lang="en-US"/>
              <a:t>Missouri University of Science and Technology</a:t>
            </a:r>
          </a:p>
        </p:txBody>
      </p:sp>
    </p:spTree>
    <p:extLst>
      <p:ext uri="{BB962C8B-B14F-4D97-AF65-F5344CB8AC3E}">
        <p14:creationId xmlns:p14="http://schemas.microsoft.com/office/powerpoint/2010/main" val="3094146349"/>
      </p:ext>
    </p:extLst>
  </p:cSld>
  <p:clrMapOvr>
    <a:masterClrMapping/>
  </p:clrMapOvr>
  <p:extLst>
    <p:ext uri="{DCECCB84-F9BA-43D5-87BE-67443E8EF086}">
      <p15:sldGuideLst xmlns:p15="http://schemas.microsoft.com/office/powerpoint/2012/main">
        <p15:guide id="1" orient="horz" pos="2400">
          <p15:clr>
            <a:srgbClr val="FBAE40"/>
          </p15:clr>
        </p15:guide>
        <p15:guide id="2" pos="598">
          <p15:clr>
            <a:srgbClr val="FBAE40"/>
          </p15:clr>
        </p15:guide>
        <p15:guide id="3" pos="7080">
          <p15:clr>
            <a:srgbClr val="FBAE40"/>
          </p15:clr>
        </p15:guide>
        <p15:guide id="4" pos="3840">
          <p15:clr>
            <a:srgbClr val="FBAE40"/>
          </p15:clr>
        </p15:guide>
        <p15:guide id="5" orient="horz" pos="1054">
          <p15:clr>
            <a:srgbClr val="FBAE40"/>
          </p15:clr>
        </p15:guide>
        <p15:guide id="6" orient="horz" pos="3744">
          <p15:clr>
            <a:srgbClr val="FBAE40"/>
          </p15:clr>
        </p15:guide>
        <p15:guide id="7" orient="horz" pos="697">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ubtitle, 5-Column Icon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D313A4-7308-177C-7152-9F15AF58B08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4684326"/>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rial" panose="020B0604020202020204" pitchFamily="34" charset="0"/>
            </a:endParaRPr>
          </a:p>
        </p:txBody>
      </p:sp>
      <p:cxnSp>
        <p:nvCxnSpPr>
          <p:cNvPr id="32" name="Straight Connector 31">
            <a:extLst>
              <a:ext uri="{FF2B5EF4-FFF2-40B4-BE49-F238E27FC236}">
                <a16:creationId xmlns:a16="http://schemas.microsoft.com/office/drawing/2014/main" id="{2D6361F7-376B-4B6B-90CB-982F8C88D3AB}"/>
              </a:ext>
              <a:ext uri="{C183D7F6-B498-43B3-948B-1728B52AA6E4}">
                <adec:decorative xmlns:adec="http://schemas.microsoft.com/office/drawing/2017/decorative" val="1"/>
              </a:ext>
            </a:extLst>
          </p:cNvPr>
          <p:cNvCxnSpPr>
            <a:cxnSpLocks/>
          </p:cNvCxnSpPr>
          <p:nvPr userDrawn="1"/>
        </p:nvCxnSpPr>
        <p:spPr>
          <a:xfrm>
            <a:off x="1284348" y="2191395"/>
            <a:ext cx="684753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D3DE64AC-A5D2-DA69-8617-4A40D266FB3E}"/>
              </a:ext>
            </a:extLst>
          </p:cNvPr>
          <p:cNvSpPr>
            <a:spLocks noGrp="1"/>
          </p:cNvSpPr>
          <p:nvPr>
            <p:ph type="title"/>
          </p:nvPr>
        </p:nvSpPr>
        <p:spPr>
          <a:xfrm>
            <a:off x="393192" y="273844"/>
            <a:ext cx="8356154" cy="399137"/>
          </a:xfrm>
          <a:prstGeom prst="rect">
            <a:avLst/>
          </a:prstGeom>
        </p:spPr>
        <p:txBody>
          <a:bodyPr lIns="0" tIns="0" rIns="0" bIns="0" anchor="t" anchorCtr="0">
            <a:noAutofit/>
          </a:bodyPr>
          <a:lstStyle>
            <a:lvl1pPr>
              <a:defRPr sz="3000" b="1" i="0">
                <a:latin typeface="Franklin Gothic Demi" panose="020B0603020102020204" pitchFamily="34" charset="0"/>
              </a:defRPr>
            </a:lvl1pPr>
          </a:lstStyle>
          <a:p>
            <a:r>
              <a:rPr lang="en-US"/>
              <a:t>Click to edit Master title style</a:t>
            </a:r>
          </a:p>
        </p:txBody>
      </p:sp>
      <p:sp>
        <p:nvSpPr>
          <p:cNvPr id="8" name="Subtitle 2">
            <a:extLst>
              <a:ext uri="{FF2B5EF4-FFF2-40B4-BE49-F238E27FC236}">
                <a16:creationId xmlns:a16="http://schemas.microsoft.com/office/drawing/2014/main" id="{CEFB9997-02CE-A53F-687E-0D523823BC70}"/>
              </a:ext>
            </a:extLst>
          </p:cNvPr>
          <p:cNvSpPr>
            <a:spLocks noGrp="1"/>
          </p:cNvSpPr>
          <p:nvPr>
            <p:ph type="subTitle" idx="18"/>
          </p:nvPr>
        </p:nvSpPr>
        <p:spPr>
          <a:xfrm>
            <a:off x="393192" y="736882"/>
            <a:ext cx="8356154" cy="306692"/>
          </a:xfrm>
        </p:spPr>
        <p:txBody>
          <a:bodyPr lIns="0" tIns="0" rIns="0" bIns="0" anchor="ctr" anchorCtr="0">
            <a:noAutofit/>
          </a:bodyPr>
          <a:lstStyle>
            <a:lvl1pPr marL="0" indent="0" algn="l">
              <a:spcBef>
                <a:spcPts val="300"/>
              </a:spcBef>
              <a:spcAft>
                <a:spcPts val="300"/>
              </a:spcAft>
              <a:buNone/>
              <a:defRPr sz="2400" b="0" i="0">
                <a:solidFill>
                  <a:schemeClr val="tx1"/>
                </a:solidFill>
                <a:latin typeface="Franklin Gothic Medium" panose="020B06030201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25" name="Oval 24">
            <a:extLst>
              <a:ext uri="{FF2B5EF4-FFF2-40B4-BE49-F238E27FC236}">
                <a16:creationId xmlns:a16="http://schemas.microsoft.com/office/drawing/2014/main" id="{A7215D4C-D1BA-4B83-8034-F6173B4B3FE7}"/>
              </a:ext>
              <a:ext uri="{C183D7F6-B498-43B3-948B-1728B52AA6E4}">
                <adec:decorative xmlns:adec="http://schemas.microsoft.com/office/drawing/2017/decorative" val="1"/>
              </a:ext>
            </a:extLst>
          </p:cNvPr>
          <p:cNvSpPr/>
          <p:nvPr userDrawn="1"/>
        </p:nvSpPr>
        <p:spPr>
          <a:xfrm>
            <a:off x="395785" y="1594243"/>
            <a:ext cx="1195943" cy="1195943"/>
          </a:xfrm>
          <a:prstGeom prst="ellipse">
            <a:avLst/>
          </a:prstGeom>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0" name="Picture Placeholder 3">
            <a:extLst>
              <a:ext uri="{FF2B5EF4-FFF2-40B4-BE49-F238E27FC236}">
                <a16:creationId xmlns:a16="http://schemas.microsoft.com/office/drawing/2014/main" id="{0E2F4087-739F-1B43-B022-92BCEDD29A2D}"/>
              </a:ext>
            </a:extLst>
          </p:cNvPr>
          <p:cNvSpPr>
            <a:spLocks noGrp="1"/>
          </p:cNvSpPr>
          <p:nvPr>
            <p:ph type="pic" sz="quarter" idx="26"/>
          </p:nvPr>
        </p:nvSpPr>
        <p:spPr>
          <a:xfrm>
            <a:off x="607469" y="1802623"/>
            <a:ext cx="772575" cy="814869"/>
          </a:xfrm>
        </p:spPr>
        <p:txBody>
          <a:bodyPr/>
          <a:lstStyle>
            <a:lvl1pPr>
              <a:buNone/>
              <a:defRPr/>
            </a:lvl1pPr>
          </a:lstStyle>
          <a:p>
            <a:r>
              <a:rPr lang="en-US"/>
              <a:t>Click icon to add picture</a:t>
            </a:r>
          </a:p>
        </p:txBody>
      </p:sp>
      <p:sp>
        <p:nvSpPr>
          <p:cNvPr id="24" name="Content Placeholder 2">
            <a:extLst>
              <a:ext uri="{FF2B5EF4-FFF2-40B4-BE49-F238E27FC236}">
                <a16:creationId xmlns:a16="http://schemas.microsoft.com/office/drawing/2014/main" id="{5C06C296-F787-402D-AC65-1E55B4D25C69}"/>
              </a:ext>
            </a:extLst>
          </p:cNvPr>
          <p:cNvSpPr>
            <a:spLocks noGrp="1"/>
          </p:cNvSpPr>
          <p:nvPr>
            <p:ph idx="17" hasCustomPrompt="1"/>
          </p:nvPr>
        </p:nvSpPr>
        <p:spPr>
          <a:xfrm>
            <a:off x="393192" y="3058998"/>
            <a:ext cx="1201128" cy="565952"/>
          </a:xfrm>
        </p:spPr>
        <p:txBody>
          <a:bodyPr lIns="0" tIns="0" rIns="0" bIns="0">
            <a:normAutofit/>
          </a:bodyPr>
          <a:lstStyle>
            <a:lvl1pPr marL="0" indent="0" algn="ctr">
              <a:buSzPct val="95000"/>
              <a:buFont typeface="Arial" panose="020B0604020202020204" pitchFamily="34" charset="0"/>
              <a:buNone/>
              <a:defRPr sz="1400" b="1">
                <a:latin typeface="Tisa Offc Serif Pro" panose="02010504030101020102"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10" name="Oval 9">
            <a:extLst>
              <a:ext uri="{FF2B5EF4-FFF2-40B4-BE49-F238E27FC236}">
                <a16:creationId xmlns:a16="http://schemas.microsoft.com/office/drawing/2014/main" id="{BB018027-C248-4BEE-6231-33CFAA31F871}"/>
              </a:ext>
              <a:ext uri="{C183D7F6-B498-43B3-948B-1728B52AA6E4}">
                <adec:decorative xmlns:adec="http://schemas.microsoft.com/office/drawing/2017/decorative" val="1"/>
              </a:ext>
            </a:extLst>
          </p:cNvPr>
          <p:cNvSpPr/>
          <p:nvPr userDrawn="1"/>
        </p:nvSpPr>
        <p:spPr>
          <a:xfrm>
            <a:off x="2197876" y="1614027"/>
            <a:ext cx="1195943" cy="1195943"/>
          </a:xfrm>
          <a:prstGeom prst="ellipse">
            <a:avLst/>
          </a:prstGeom>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1" name="Picture Placeholder 3">
            <a:extLst>
              <a:ext uri="{FF2B5EF4-FFF2-40B4-BE49-F238E27FC236}">
                <a16:creationId xmlns:a16="http://schemas.microsoft.com/office/drawing/2014/main" id="{F0C1F1BF-FC69-E30E-F7E0-AD42234A2A3C}"/>
              </a:ext>
            </a:extLst>
          </p:cNvPr>
          <p:cNvSpPr>
            <a:spLocks noGrp="1"/>
          </p:cNvSpPr>
          <p:nvPr>
            <p:ph type="pic" sz="quarter" idx="27"/>
          </p:nvPr>
        </p:nvSpPr>
        <p:spPr>
          <a:xfrm>
            <a:off x="2409560" y="1795353"/>
            <a:ext cx="772575" cy="814869"/>
          </a:xfrm>
        </p:spPr>
        <p:txBody>
          <a:bodyPr/>
          <a:lstStyle>
            <a:lvl1pPr>
              <a:buNone/>
              <a:defRPr/>
            </a:lvl1pPr>
          </a:lstStyle>
          <a:p>
            <a:r>
              <a:rPr lang="en-US"/>
              <a:t>Click icon to add picture</a:t>
            </a:r>
          </a:p>
        </p:txBody>
      </p:sp>
      <p:sp>
        <p:nvSpPr>
          <p:cNvPr id="12" name="Content Placeholder 2">
            <a:extLst>
              <a:ext uri="{FF2B5EF4-FFF2-40B4-BE49-F238E27FC236}">
                <a16:creationId xmlns:a16="http://schemas.microsoft.com/office/drawing/2014/main" id="{13F2DC7B-BCF7-FDF6-F500-CF5F49E18CDB}"/>
              </a:ext>
            </a:extLst>
          </p:cNvPr>
          <p:cNvSpPr>
            <a:spLocks noGrp="1"/>
          </p:cNvSpPr>
          <p:nvPr>
            <p:ph idx="28" hasCustomPrompt="1"/>
          </p:nvPr>
        </p:nvSpPr>
        <p:spPr>
          <a:xfrm>
            <a:off x="2182590" y="3091464"/>
            <a:ext cx="1201128" cy="565952"/>
          </a:xfrm>
        </p:spPr>
        <p:txBody>
          <a:bodyPr lIns="0" tIns="0" rIns="0" bIns="0">
            <a:normAutofit/>
          </a:bodyPr>
          <a:lstStyle>
            <a:lvl1pPr marL="0" indent="0" algn="ctr">
              <a:buSzPct val="95000"/>
              <a:buFont typeface="Arial" panose="020B0604020202020204" pitchFamily="34" charset="0"/>
              <a:buNone/>
              <a:defRPr sz="1400" b="1">
                <a:latin typeface="Tisa Offc Serif Pro" panose="02010504030101020102"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2</a:t>
            </a:r>
          </a:p>
        </p:txBody>
      </p:sp>
      <p:sp>
        <p:nvSpPr>
          <p:cNvPr id="29" name="Oval 28">
            <a:extLst>
              <a:ext uri="{FF2B5EF4-FFF2-40B4-BE49-F238E27FC236}">
                <a16:creationId xmlns:a16="http://schemas.microsoft.com/office/drawing/2014/main" id="{07542B3E-45A5-4E88-A2C5-758AC86BE4D0}"/>
              </a:ext>
              <a:ext uri="{C183D7F6-B498-43B3-948B-1728B52AA6E4}">
                <adec:decorative xmlns:adec="http://schemas.microsoft.com/office/drawing/2017/decorative" val="1"/>
              </a:ext>
            </a:extLst>
          </p:cNvPr>
          <p:cNvSpPr/>
          <p:nvPr userDrawn="1"/>
        </p:nvSpPr>
        <p:spPr>
          <a:xfrm>
            <a:off x="3979497" y="1603158"/>
            <a:ext cx="1195943" cy="1195943"/>
          </a:xfrm>
          <a:prstGeom prst="ellipse">
            <a:avLst/>
          </a:prstGeom>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6" name="Picture Placeholder 3">
            <a:extLst>
              <a:ext uri="{FF2B5EF4-FFF2-40B4-BE49-F238E27FC236}">
                <a16:creationId xmlns:a16="http://schemas.microsoft.com/office/drawing/2014/main" id="{121B32AC-29FE-5347-BC89-E1D12CFE9173}"/>
              </a:ext>
            </a:extLst>
          </p:cNvPr>
          <p:cNvSpPr>
            <a:spLocks noGrp="1"/>
          </p:cNvSpPr>
          <p:nvPr>
            <p:ph type="pic" sz="quarter" idx="24"/>
          </p:nvPr>
        </p:nvSpPr>
        <p:spPr>
          <a:xfrm>
            <a:off x="4191181" y="1784484"/>
            <a:ext cx="772575" cy="814869"/>
          </a:xfrm>
        </p:spPr>
        <p:txBody>
          <a:bodyPr/>
          <a:lstStyle>
            <a:lvl1pPr>
              <a:buNone/>
              <a:defRPr/>
            </a:lvl1pPr>
          </a:lstStyle>
          <a:p>
            <a:r>
              <a:rPr lang="en-US"/>
              <a:t>Click icon to add picture</a:t>
            </a:r>
          </a:p>
        </p:txBody>
      </p:sp>
      <p:sp>
        <p:nvSpPr>
          <p:cNvPr id="36" name="Content Placeholder 2">
            <a:extLst>
              <a:ext uri="{FF2B5EF4-FFF2-40B4-BE49-F238E27FC236}">
                <a16:creationId xmlns:a16="http://schemas.microsoft.com/office/drawing/2014/main" id="{FCAF8AD6-3AD0-422C-B775-D4163897266E}"/>
              </a:ext>
            </a:extLst>
          </p:cNvPr>
          <p:cNvSpPr>
            <a:spLocks noGrp="1"/>
          </p:cNvSpPr>
          <p:nvPr>
            <p:ph idx="19" hasCustomPrompt="1"/>
          </p:nvPr>
        </p:nvSpPr>
        <p:spPr>
          <a:xfrm>
            <a:off x="3964211" y="3080595"/>
            <a:ext cx="1201128" cy="565952"/>
          </a:xfrm>
        </p:spPr>
        <p:txBody>
          <a:bodyPr lIns="0" tIns="0" rIns="0" bIns="0">
            <a:normAutofit/>
          </a:bodyPr>
          <a:lstStyle>
            <a:lvl1pPr marL="0" indent="0" algn="ctr">
              <a:buSzPct val="95000"/>
              <a:buFont typeface="Arial" panose="020B0604020202020204" pitchFamily="34" charset="0"/>
              <a:buNone/>
              <a:defRPr sz="1400" b="1">
                <a:latin typeface="Tisa Offc Serif Pro" panose="02010504030101020102"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3</a:t>
            </a:r>
          </a:p>
        </p:txBody>
      </p:sp>
      <p:sp>
        <p:nvSpPr>
          <p:cNvPr id="13" name="Oval 12">
            <a:extLst>
              <a:ext uri="{FF2B5EF4-FFF2-40B4-BE49-F238E27FC236}">
                <a16:creationId xmlns:a16="http://schemas.microsoft.com/office/drawing/2014/main" id="{A1273687-2D83-E48C-9BD7-8187F7E67D30}"/>
              </a:ext>
              <a:ext uri="{C183D7F6-B498-43B3-948B-1728B52AA6E4}">
                <adec:decorative xmlns:adec="http://schemas.microsoft.com/office/drawing/2017/decorative" val="1"/>
              </a:ext>
            </a:extLst>
          </p:cNvPr>
          <p:cNvSpPr/>
          <p:nvPr userDrawn="1"/>
        </p:nvSpPr>
        <p:spPr>
          <a:xfrm>
            <a:off x="5781588" y="1594243"/>
            <a:ext cx="1195943" cy="1195943"/>
          </a:xfrm>
          <a:prstGeom prst="ellipse">
            <a:avLst/>
          </a:prstGeom>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4" name="Picture Placeholder 3">
            <a:extLst>
              <a:ext uri="{FF2B5EF4-FFF2-40B4-BE49-F238E27FC236}">
                <a16:creationId xmlns:a16="http://schemas.microsoft.com/office/drawing/2014/main" id="{BC1E2329-125B-B25A-D723-8C547A19B74B}"/>
              </a:ext>
            </a:extLst>
          </p:cNvPr>
          <p:cNvSpPr>
            <a:spLocks noGrp="1"/>
          </p:cNvSpPr>
          <p:nvPr>
            <p:ph type="pic" sz="quarter" idx="29"/>
          </p:nvPr>
        </p:nvSpPr>
        <p:spPr>
          <a:xfrm>
            <a:off x="5993272" y="1775569"/>
            <a:ext cx="772575" cy="814869"/>
          </a:xfrm>
        </p:spPr>
        <p:txBody>
          <a:bodyPr/>
          <a:lstStyle>
            <a:lvl1pPr>
              <a:buNone/>
              <a:defRPr/>
            </a:lvl1pPr>
          </a:lstStyle>
          <a:p>
            <a:r>
              <a:rPr lang="en-US"/>
              <a:t>Click icon to add picture</a:t>
            </a:r>
          </a:p>
        </p:txBody>
      </p:sp>
      <p:sp>
        <p:nvSpPr>
          <p:cNvPr id="15" name="Content Placeholder 2">
            <a:extLst>
              <a:ext uri="{FF2B5EF4-FFF2-40B4-BE49-F238E27FC236}">
                <a16:creationId xmlns:a16="http://schemas.microsoft.com/office/drawing/2014/main" id="{785E23F2-DAFF-3CD3-8780-45B73485C304}"/>
              </a:ext>
            </a:extLst>
          </p:cNvPr>
          <p:cNvSpPr>
            <a:spLocks noGrp="1"/>
          </p:cNvSpPr>
          <p:nvPr>
            <p:ph idx="30" hasCustomPrompt="1"/>
          </p:nvPr>
        </p:nvSpPr>
        <p:spPr>
          <a:xfrm>
            <a:off x="5766302" y="3071680"/>
            <a:ext cx="1201128" cy="565952"/>
          </a:xfrm>
        </p:spPr>
        <p:txBody>
          <a:bodyPr lIns="0" tIns="0" rIns="0" bIns="0">
            <a:normAutofit/>
          </a:bodyPr>
          <a:lstStyle>
            <a:lvl1pPr marL="0" indent="0" algn="ctr">
              <a:buSzPct val="95000"/>
              <a:buFont typeface="Arial" panose="020B0604020202020204" pitchFamily="34" charset="0"/>
              <a:buNone/>
              <a:defRPr sz="1400" b="1">
                <a:latin typeface="Tisa Offc Serif Pro" panose="02010504030101020102"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4</a:t>
            </a:r>
          </a:p>
        </p:txBody>
      </p:sp>
      <p:sp>
        <p:nvSpPr>
          <p:cNvPr id="39" name="Oval 38">
            <a:extLst>
              <a:ext uri="{FF2B5EF4-FFF2-40B4-BE49-F238E27FC236}">
                <a16:creationId xmlns:a16="http://schemas.microsoft.com/office/drawing/2014/main" id="{D3182B05-A7F1-450F-AE61-51425BEF3AA6}"/>
              </a:ext>
              <a:ext uri="{C183D7F6-B498-43B3-948B-1728B52AA6E4}">
                <adec:decorative xmlns:adec="http://schemas.microsoft.com/office/drawing/2017/decorative" val="1"/>
              </a:ext>
            </a:extLst>
          </p:cNvPr>
          <p:cNvSpPr/>
          <p:nvPr userDrawn="1"/>
        </p:nvSpPr>
        <p:spPr>
          <a:xfrm>
            <a:off x="7554865" y="1600443"/>
            <a:ext cx="1195943" cy="1195943"/>
          </a:xfrm>
          <a:prstGeom prst="ellipse">
            <a:avLst/>
          </a:prstGeom>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8" name="Picture Placeholder 3">
            <a:extLst>
              <a:ext uri="{FF2B5EF4-FFF2-40B4-BE49-F238E27FC236}">
                <a16:creationId xmlns:a16="http://schemas.microsoft.com/office/drawing/2014/main" id="{F0B4205C-10C8-FE4A-8B1C-0B1A629E22B6}"/>
              </a:ext>
            </a:extLst>
          </p:cNvPr>
          <p:cNvSpPr>
            <a:spLocks noGrp="1"/>
          </p:cNvSpPr>
          <p:nvPr>
            <p:ph type="pic" sz="quarter" idx="22"/>
          </p:nvPr>
        </p:nvSpPr>
        <p:spPr>
          <a:xfrm>
            <a:off x="7740211" y="1792070"/>
            <a:ext cx="825250" cy="814869"/>
          </a:xfrm>
        </p:spPr>
        <p:txBody>
          <a:bodyPr/>
          <a:lstStyle>
            <a:lvl1pPr>
              <a:buNone/>
              <a:defRPr/>
            </a:lvl1pPr>
          </a:lstStyle>
          <a:p>
            <a:r>
              <a:rPr lang="en-US"/>
              <a:t>Click icon to add picture</a:t>
            </a:r>
          </a:p>
        </p:txBody>
      </p:sp>
      <p:sp>
        <p:nvSpPr>
          <p:cNvPr id="40" name="Content Placeholder 2">
            <a:extLst>
              <a:ext uri="{FF2B5EF4-FFF2-40B4-BE49-F238E27FC236}">
                <a16:creationId xmlns:a16="http://schemas.microsoft.com/office/drawing/2014/main" id="{0D14923E-7CAE-49B7-9668-7B538ECFDC5F}"/>
              </a:ext>
            </a:extLst>
          </p:cNvPr>
          <p:cNvSpPr>
            <a:spLocks noGrp="1"/>
          </p:cNvSpPr>
          <p:nvPr>
            <p:ph idx="21" hasCustomPrompt="1"/>
          </p:nvPr>
        </p:nvSpPr>
        <p:spPr>
          <a:xfrm>
            <a:off x="7543021" y="3080595"/>
            <a:ext cx="1201128" cy="565952"/>
          </a:xfrm>
        </p:spPr>
        <p:txBody>
          <a:bodyPr lIns="0" tIns="0" rIns="0" bIns="0">
            <a:normAutofit/>
          </a:bodyPr>
          <a:lstStyle>
            <a:lvl1pPr marL="0" indent="0" algn="ctr">
              <a:buSzPct val="95000"/>
              <a:buFont typeface="Arial" panose="020B0604020202020204" pitchFamily="34" charset="0"/>
              <a:buNone/>
              <a:defRPr sz="1400" b="1">
                <a:latin typeface="Tisa Offc Serif Pro" panose="02010504030101020102"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5</a:t>
            </a:r>
          </a:p>
        </p:txBody>
      </p:sp>
      <p:pic>
        <p:nvPicPr>
          <p:cNvPr id="3" name="Graphic 2" descr="Missouri S&amp;T Primary Logo">
            <a:extLst>
              <a:ext uri="{FF2B5EF4-FFF2-40B4-BE49-F238E27FC236}">
                <a16:creationId xmlns:a16="http://schemas.microsoft.com/office/drawing/2014/main" id="{565664AB-D2BC-A4B8-5284-BE0259BB8E5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93192" y="4419490"/>
            <a:ext cx="737481" cy="737481"/>
          </a:xfrm>
          <a:prstGeom prst="rect">
            <a:avLst/>
          </a:prstGeom>
        </p:spPr>
      </p:pic>
      <p:sp>
        <p:nvSpPr>
          <p:cNvPr id="4" name="Footer Placeholder 4">
            <a:extLst>
              <a:ext uri="{FF2B5EF4-FFF2-40B4-BE49-F238E27FC236}">
                <a16:creationId xmlns:a16="http://schemas.microsoft.com/office/drawing/2014/main" id="{76C43885-8001-5769-A80D-061A8DBAB20A}"/>
              </a:ext>
            </a:extLst>
          </p:cNvPr>
          <p:cNvSpPr>
            <a:spLocks noGrp="1"/>
          </p:cNvSpPr>
          <p:nvPr>
            <p:ph type="ftr" sz="quarter" idx="3"/>
          </p:nvPr>
        </p:nvSpPr>
        <p:spPr>
          <a:xfrm>
            <a:off x="1399032" y="4736007"/>
            <a:ext cx="5805898" cy="365125"/>
          </a:xfrm>
          <a:prstGeom prst="rect">
            <a:avLst/>
          </a:prstGeom>
        </p:spPr>
        <p:txBody>
          <a:bodyPr vert="horz" lIns="0" tIns="45720" rIns="91440" bIns="45720" rtlCol="0" anchor="ctr"/>
          <a:lstStyle>
            <a:lvl1pPr algn="l">
              <a:defRPr sz="1400" b="0">
                <a:solidFill>
                  <a:schemeClr val="bg2"/>
                </a:solidFill>
                <a:latin typeface="Tisa Offc Serif Pro" panose="02010504030101020102" pitchFamily="2" charset="0"/>
              </a:defRPr>
            </a:lvl1pPr>
          </a:lstStyle>
          <a:p>
            <a:r>
              <a:rPr lang="en-US"/>
              <a:t>Missouri University of Science and Technology</a:t>
            </a:r>
          </a:p>
        </p:txBody>
      </p:sp>
    </p:spTree>
    <p:extLst>
      <p:ext uri="{BB962C8B-B14F-4D97-AF65-F5344CB8AC3E}">
        <p14:creationId xmlns:p14="http://schemas.microsoft.com/office/powerpoint/2010/main" val="1144253775"/>
      </p:ext>
    </p:extLst>
  </p:cSld>
  <p:clrMapOvr>
    <a:masterClrMapping/>
  </p:clrMapOvr>
  <p:extLst>
    <p:ext uri="{DCECCB84-F9BA-43D5-87BE-67443E8EF086}">
      <p15:sldGuideLst xmlns:p15="http://schemas.microsoft.com/office/powerpoint/2012/main">
        <p15:guide id="1" orient="horz" pos="2400">
          <p15:clr>
            <a:srgbClr val="FBAE40"/>
          </p15:clr>
        </p15:guide>
        <p15:guide id="2" pos="598">
          <p15:clr>
            <a:srgbClr val="FBAE40"/>
          </p15:clr>
        </p15:guide>
        <p15:guide id="3" pos="7080">
          <p15:clr>
            <a:srgbClr val="FBAE40"/>
          </p15:clr>
        </p15:guide>
        <p15:guide id="4" pos="3840">
          <p15:clr>
            <a:srgbClr val="FBAE40"/>
          </p15:clr>
        </p15:guide>
        <p15:guide id="5" orient="horz" pos="1054">
          <p15:clr>
            <a:srgbClr val="FBAE40"/>
          </p15:clr>
        </p15:guide>
        <p15:guide id="6" orient="horz" pos="3744">
          <p15:clr>
            <a:srgbClr val="FBAE40"/>
          </p15:clr>
        </p15:guide>
        <p15:guide id="7" orient="horz" pos="697">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6A4503-C244-0082-4E1D-A05BC54E771C}"/>
              </a:ext>
            </a:extLst>
          </p:cNvPr>
          <p:cNvSpPr>
            <a:spLocks noGrp="1"/>
          </p:cNvSpPr>
          <p:nvPr>
            <p:ph type="title"/>
          </p:nvPr>
        </p:nvSpPr>
        <p:spPr>
          <a:xfrm>
            <a:off x="629841" y="342900"/>
            <a:ext cx="2949178" cy="1200150"/>
          </a:xfrm>
          <a:prstGeom prst="rect">
            <a:avLst/>
          </a:prstGeom>
        </p:spPr>
        <p:txBody>
          <a:bodyPr lIns="0" tIns="0" rIns="0" bIns="0" anchor="b"/>
          <a:lstStyle>
            <a:lvl1pPr>
              <a:defRPr sz="2400"/>
            </a:lvl1pPr>
          </a:lstStyle>
          <a:p>
            <a:r>
              <a:rPr lang="en-US"/>
              <a:t>Click to edit Master title style</a:t>
            </a:r>
          </a:p>
        </p:txBody>
      </p:sp>
      <p:sp>
        <p:nvSpPr>
          <p:cNvPr id="6" name="Text Placeholder 3">
            <a:extLst>
              <a:ext uri="{FF2B5EF4-FFF2-40B4-BE49-F238E27FC236}">
                <a16:creationId xmlns:a16="http://schemas.microsoft.com/office/drawing/2014/main" id="{3FDA6996-5F10-609F-49E7-FD2DFFAA69CB}"/>
              </a:ext>
            </a:extLst>
          </p:cNvPr>
          <p:cNvSpPr>
            <a:spLocks noGrp="1"/>
          </p:cNvSpPr>
          <p:nvPr>
            <p:ph type="body" sz="half" idx="2"/>
          </p:nvPr>
        </p:nvSpPr>
        <p:spPr>
          <a:xfrm>
            <a:off x="629841" y="1728216"/>
            <a:ext cx="2949178" cy="2673525"/>
          </a:xfrm>
        </p:spPr>
        <p:txBody>
          <a:bodyPr lIns="0" tIns="0" rIns="0" bIns="0"/>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3" name="Content Placeholder 2"/>
          <p:cNvSpPr>
            <a:spLocks noGrp="1"/>
          </p:cNvSpPr>
          <p:nvPr>
            <p:ph idx="1"/>
          </p:nvPr>
        </p:nvSpPr>
        <p:spPr>
          <a:xfrm>
            <a:off x="3887391" y="342901"/>
            <a:ext cx="4629150" cy="4052888"/>
          </a:xfrm>
        </p:spPr>
        <p:txBody>
          <a:bodyPr lIns="0" tIns="0" rIns="0" bIns="0"/>
          <a:lstStyle>
            <a:lvl1pPr>
              <a:defRPr sz="2400"/>
            </a:lvl1pPr>
            <a:lvl2pPr>
              <a:defRPr sz="2100"/>
            </a:lvl2pPr>
            <a:lvl3pPr>
              <a:defRPr sz="1800"/>
            </a:lvl3pPr>
            <a:lvl4pPr>
              <a:defRPr sz="1500"/>
            </a:lvl4pPr>
            <a:lvl5pPr>
              <a:defRPr sz="28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98DE406-D8D6-C0FC-6AB7-1FC5BECB17F5}"/>
              </a:ext>
            </a:extLst>
          </p:cNvPr>
          <p:cNvSpPr>
            <a:spLocks noGrp="1"/>
          </p:cNvSpPr>
          <p:nvPr>
            <p:ph type="ftr" sz="quarter" idx="3"/>
          </p:nvPr>
        </p:nvSpPr>
        <p:spPr>
          <a:xfrm>
            <a:off x="2709453" y="4712096"/>
            <a:ext cx="5805898" cy="365125"/>
          </a:xfrm>
          <a:prstGeom prst="rect">
            <a:avLst/>
          </a:prstGeom>
        </p:spPr>
        <p:txBody>
          <a:bodyPr vert="horz" lIns="0" tIns="45720" rIns="91440" bIns="45720" rtlCol="0" anchor="ctr"/>
          <a:lstStyle>
            <a:lvl1pPr algn="l">
              <a:defRPr sz="1400" b="0">
                <a:solidFill>
                  <a:schemeClr val="tx1"/>
                </a:solidFill>
              </a:defRPr>
            </a:lvl1pPr>
          </a:lstStyle>
          <a:p>
            <a:r>
              <a:rPr lang="en-US"/>
              <a:t>Missouri University of Science and Technology</a:t>
            </a:r>
          </a:p>
        </p:txBody>
      </p:sp>
    </p:spTree>
    <p:extLst>
      <p:ext uri="{BB962C8B-B14F-4D97-AF65-F5344CB8AC3E}">
        <p14:creationId xmlns:p14="http://schemas.microsoft.com/office/powerpoint/2010/main" val="37830036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a:prstGeom prst="rect">
            <a:avLst/>
          </a:prstGeom>
        </p:spPr>
        <p:txBody>
          <a:bodyPr lIns="0" tIns="0" rIns="0" bIns="0" anchor="b"/>
          <a:lstStyle>
            <a:lvl1pPr>
              <a:defRPr sz="2400"/>
            </a:lvl1pPr>
          </a:lstStyle>
          <a:p>
            <a:r>
              <a:rPr lang="en-US"/>
              <a:t>Click to edit Master title style</a:t>
            </a:r>
          </a:p>
        </p:txBody>
      </p:sp>
      <p:sp>
        <p:nvSpPr>
          <p:cNvPr id="4" name="Text Placeholder 3"/>
          <p:cNvSpPr>
            <a:spLocks noGrp="1"/>
          </p:cNvSpPr>
          <p:nvPr>
            <p:ph type="body" sz="half" idx="2"/>
          </p:nvPr>
        </p:nvSpPr>
        <p:spPr>
          <a:xfrm>
            <a:off x="629841" y="1728216"/>
            <a:ext cx="2949178" cy="2673525"/>
          </a:xfrm>
        </p:spPr>
        <p:txBody>
          <a:bodyPr lIns="0" tIns="0" rIns="0" bIns="0"/>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3" name="Picture Placeholder 2"/>
          <p:cNvSpPr>
            <a:spLocks noGrp="1" noChangeAspect="1"/>
          </p:cNvSpPr>
          <p:nvPr>
            <p:ph type="pic" idx="1"/>
          </p:nvPr>
        </p:nvSpPr>
        <p:spPr>
          <a:xfrm>
            <a:off x="3887391" y="342901"/>
            <a:ext cx="4629150" cy="4052888"/>
          </a:xfrm>
        </p:spPr>
        <p:txBody>
          <a:bodyPr lIns="0" tIns="0" rIns="0" bIns="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5" name="Footer Placeholder 4">
            <a:extLst>
              <a:ext uri="{FF2B5EF4-FFF2-40B4-BE49-F238E27FC236}">
                <a16:creationId xmlns:a16="http://schemas.microsoft.com/office/drawing/2014/main" id="{341ADE34-16C2-B9DB-F823-DB04E6BF9F52}"/>
              </a:ext>
            </a:extLst>
          </p:cNvPr>
          <p:cNvSpPr>
            <a:spLocks noGrp="1"/>
          </p:cNvSpPr>
          <p:nvPr>
            <p:ph type="ftr" sz="quarter" idx="3"/>
          </p:nvPr>
        </p:nvSpPr>
        <p:spPr>
          <a:xfrm>
            <a:off x="2709453" y="4712096"/>
            <a:ext cx="5805898" cy="365125"/>
          </a:xfrm>
          <a:prstGeom prst="rect">
            <a:avLst/>
          </a:prstGeom>
        </p:spPr>
        <p:txBody>
          <a:bodyPr vert="horz" lIns="0" tIns="45720" rIns="91440" bIns="45720" rtlCol="0" anchor="ctr"/>
          <a:lstStyle>
            <a:lvl1pPr algn="l">
              <a:defRPr sz="1400" b="0">
                <a:solidFill>
                  <a:schemeClr val="tx1"/>
                </a:solidFill>
              </a:defRPr>
            </a:lvl1pPr>
          </a:lstStyle>
          <a:p>
            <a:r>
              <a:rPr lang="en-US"/>
              <a:t>Missouri University of Science and Technology</a:t>
            </a:r>
          </a:p>
        </p:txBody>
      </p:sp>
    </p:spTree>
    <p:extLst>
      <p:ext uri="{BB962C8B-B14F-4D97-AF65-F5344CB8AC3E}">
        <p14:creationId xmlns:p14="http://schemas.microsoft.com/office/powerpoint/2010/main" val="172741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3_Title Slide">
    <p:bg>
      <p:bgRef idx="1001">
        <a:schemeClr val="bg2"/>
      </p:bgRef>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D64B995-F262-6651-8C7D-FEB26E459981}"/>
              </a:ext>
            </a:extLst>
          </p:cNvPr>
          <p:cNvSpPr>
            <a:spLocks noGrp="1"/>
          </p:cNvSpPr>
          <p:nvPr>
            <p:ph type="title"/>
          </p:nvPr>
        </p:nvSpPr>
        <p:spPr>
          <a:xfrm>
            <a:off x="390261" y="1965960"/>
            <a:ext cx="8118003" cy="1307592"/>
          </a:xfrm>
        </p:spPr>
        <p:txBody>
          <a:bodyPr lIns="0" tIns="0" rIns="0" bIns="0" anchor="t" anchorCtr="0">
            <a:noAutofit/>
          </a:bodyPr>
          <a:lstStyle/>
          <a:p>
            <a:r>
              <a:rPr lang="en-US"/>
              <a:t>Click to edit Master title style</a:t>
            </a:r>
          </a:p>
        </p:txBody>
      </p:sp>
      <p:sp>
        <p:nvSpPr>
          <p:cNvPr id="7" name="Subtitle 2">
            <a:extLst>
              <a:ext uri="{FF2B5EF4-FFF2-40B4-BE49-F238E27FC236}">
                <a16:creationId xmlns:a16="http://schemas.microsoft.com/office/drawing/2014/main" id="{5A14752E-5A00-221F-756F-F421ABA6178E}"/>
              </a:ext>
            </a:extLst>
          </p:cNvPr>
          <p:cNvSpPr>
            <a:spLocks noGrp="1"/>
          </p:cNvSpPr>
          <p:nvPr>
            <p:ph type="subTitle" idx="1"/>
          </p:nvPr>
        </p:nvSpPr>
        <p:spPr>
          <a:xfrm>
            <a:off x="393192" y="3682657"/>
            <a:ext cx="8119872" cy="495309"/>
          </a:xfrm>
        </p:spPr>
        <p:txBody>
          <a:bodyPr lIns="0" tIns="0" rIns="0" bIns="0">
            <a:noAutofit/>
          </a:bodyPr>
          <a:lstStyle>
            <a:lvl1pPr marL="0" indent="0" algn="l">
              <a:spcBef>
                <a:spcPts val="300"/>
              </a:spcBef>
              <a:spcAft>
                <a:spcPts val="300"/>
              </a:spcAft>
              <a:buNone/>
              <a:defRPr sz="2400">
                <a:solidFill>
                  <a:schemeClr val="tx1"/>
                </a:solidFill>
                <a:latin typeface="Franklin Gothic Medium" panose="020B06030201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2" name="Text Placeholder 15">
            <a:extLst>
              <a:ext uri="{FF2B5EF4-FFF2-40B4-BE49-F238E27FC236}">
                <a16:creationId xmlns:a16="http://schemas.microsoft.com/office/drawing/2014/main" id="{35ACDA79-C666-8065-B24A-DE973641706D}"/>
              </a:ext>
            </a:extLst>
          </p:cNvPr>
          <p:cNvSpPr>
            <a:spLocks noGrp="1"/>
          </p:cNvSpPr>
          <p:nvPr>
            <p:ph type="body" sz="quarter" idx="10" hasCustomPrompt="1"/>
          </p:nvPr>
        </p:nvSpPr>
        <p:spPr>
          <a:xfrm>
            <a:off x="390263" y="4331798"/>
            <a:ext cx="8118003" cy="280480"/>
          </a:xfrm>
        </p:spPr>
        <p:txBody>
          <a:bodyPr lIns="0" tIns="0" rIns="0" bIns="0" anchor="ctr" anchorCtr="0">
            <a:noAutofit/>
          </a:bodyPr>
          <a:lstStyle>
            <a:lvl1pPr marL="0" indent="0">
              <a:buNone/>
              <a:defRPr sz="2000">
                <a:solidFill>
                  <a:schemeClr val="tx1"/>
                </a:solidFill>
                <a:latin typeface="Tisa Offc Serif Pro" panose="02010504030101020102" pitchFamily="2" charset="0"/>
                <a:ea typeface="Roboto" panose="020000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20XX</a:t>
            </a:r>
          </a:p>
        </p:txBody>
      </p:sp>
      <p:pic>
        <p:nvPicPr>
          <p:cNvPr id="6" name="Graphic 5" descr="Missouri S&amp;T Primary Logo">
            <a:extLst>
              <a:ext uri="{FF2B5EF4-FFF2-40B4-BE49-F238E27FC236}">
                <a16:creationId xmlns:a16="http://schemas.microsoft.com/office/drawing/2014/main" id="{54F85587-C7DE-3838-BA53-65D8482AE098}"/>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a:xfrm>
            <a:off x="7774590" y="1"/>
            <a:ext cx="735544" cy="735544"/>
          </a:xfrm>
          <a:prstGeom prst="rect">
            <a:avLst/>
          </a:prstGeom>
        </p:spPr>
      </p:pic>
      <p:grpSp>
        <p:nvGrpSpPr>
          <p:cNvPr id="2" name="Group 1">
            <a:extLst>
              <a:ext uri="{FF2B5EF4-FFF2-40B4-BE49-F238E27FC236}">
                <a16:creationId xmlns:a16="http://schemas.microsoft.com/office/drawing/2014/main" id="{CD41668A-81C7-9BF2-9EC1-6D7C31672DFA}"/>
              </a:ext>
              <a:ext uri="{C183D7F6-B498-43B3-948B-1728B52AA6E4}">
                <adec:decorative xmlns:adec="http://schemas.microsoft.com/office/drawing/2017/decorative" val="1"/>
              </a:ext>
            </a:extLst>
          </p:cNvPr>
          <p:cNvGrpSpPr>
            <a:grpSpLocks/>
          </p:cNvGrpSpPr>
          <p:nvPr userDrawn="1"/>
        </p:nvGrpSpPr>
        <p:grpSpPr>
          <a:xfrm rot="16200000">
            <a:off x="506467" y="594478"/>
            <a:ext cx="335280" cy="567690"/>
            <a:chOff x="697976" y="480133"/>
            <a:chExt cx="335280" cy="567690"/>
          </a:xfrm>
        </p:grpSpPr>
        <p:sp>
          <p:nvSpPr>
            <p:cNvPr id="3" name="Freeform 2">
              <a:extLst>
                <a:ext uri="{FF2B5EF4-FFF2-40B4-BE49-F238E27FC236}">
                  <a16:creationId xmlns:a16="http://schemas.microsoft.com/office/drawing/2014/main" id="{1A703ECD-8141-7279-5536-24C191D7CC9B}"/>
                </a:ext>
                <a:ext uri="{C183D7F6-B498-43B3-948B-1728B52AA6E4}">
                  <adec:decorative xmlns:adec="http://schemas.microsoft.com/office/drawing/2017/decorative" val="1"/>
                </a:ext>
              </a:extLst>
            </p:cNvPr>
            <p:cNvSpPr>
              <a:spLocks/>
            </p:cNvSpPr>
            <p:nvPr/>
          </p:nvSpPr>
          <p:spPr>
            <a:xfrm>
              <a:off x="784653" y="566811"/>
              <a:ext cx="161925" cy="161925"/>
            </a:xfrm>
            <a:custGeom>
              <a:avLst/>
              <a:gdLst>
                <a:gd name="connsiteX0" fmla="*/ 0 w 161925"/>
                <a:gd name="connsiteY0" fmla="*/ 0 h 161925"/>
                <a:gd name="connsiteX1" fmla="*/ 161925 w 161925"/>
                <a:gd name="connsiteY1" fmla="*/ 0 h 161925"/>
                <a:gd name="connsiteX2" fmla="*/ 161925 w 161925"/>
                <a:gd name="connsiteY2" fmla="*/ 161925 h 161925"/>
                <a:gd name="connsiteX3" fmla="*/ 0 w 161925"/>
                <a:gd name="connsiteY3" fmla="*/ 161925 h 161925"/>
              </a:gdLst>
              <a:ahLst/>
              <a:cxnLst>
                <a:cxn ang="0">
                  <a:pos x="connsiteX0" y="connsiteY0"/>
                </a:cxn>
                <a:cxn ang="0">
                  <a:pos x="connsiteX1" y="connsiteY1"/>
                </a:cxn>
                <a:cxn ang="0">
                  <a:pos x="connsiteX2" y="connsiteY2"/>
                </a:cxn>
                <a:cxn ang="0">
                  <a:pos x="connsiteX3" y="connsiteY3"/>
                </a:cxn>
              </a:cxnLst>
              <a:rect l="l" t="t" r="r" b="b"/>
              <a:pathLst>
                <a:path w="161925" h="161925">
                  <a:moveTo>
                    <a:pt x="0" y="0"/>
                  </a:moveTo>
                  <a:lnTo>
                    <a:pt x="161925" y="0"/>
                  </a:lnTo>
                  <a:lnTo>
                    <a:pt x="161925" y="161925"/>
                  </a:lnTo>
                  <a:lnTo>
                    <a:pt x="0" y="161925"/>
                  </a:lnTo>
                  <a:close/>
                </a:path>
              </a:pathLst>
            </a:custGeom>
            <a:noFill/>
            <a:ln w="15604" cap="flat">
              <a:solidFill>
                <a:schemeClr val="accent6"/>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18D9AECC-E13D-07AC-EA52-38C26808E887}"/>
                </a:ext>
                <a:ext uri="{C183D7F6-B498-43B3-948B-1728B52AA6E4}">
                  <adec:decorative xmlns:adec="http://schemas.microsoft.com/office/drawing/2017/decorative" val="1"/>
                </a:ext>
              </a:extLst>
            </p:cNvPr>
            <p:cNvSpPr>
              <a:spLocks/>
            </p:cNvSpPr>
            <p:nvPr/>
          </p:nvSpPr>
          <p:spPr>
            <a:xfrm>
              <a:off x="697976" y="480133"/>
              <a:ext cx="335280" cy="567690"/>
            </a:xfrm>
            <a:custGeom>
              <a:avLst/>
              <a:gdLst>
                <a:gd name="connsiteX0" fmla="*/ 335280 w 335280"/>
                <a:gd name="connsiteY0" fmla="*/ 338138 h 567690"/>
                <a:gd name="connsiteX1" fmla="*/ 335280 w 335280"/>
                <a:gd name="connsiteY1" fmla="*/ 0 h 567690"/>
                <a:gd name="connsiteX2" fmla="*/ 0 w 335280"/>
                <a:gd name="connsiteY2" fmla="*/ 0 h 567690"/>
                <a:gd name="connsiteX3" fmla="*/ 0 w 335280"/>
                <a:gd name="connsiteY3" fmla="*/ 338138 h 567690"/>
                <a:gd name="connsiteX4" fmla="*/ 167640 w 335280"/>
                <a:gd name="connsiteY4" fmla="*/ 567690 h 567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 h="567690">
                  <a:moveTo>
                    <a:pt x="335280" y="338138"/>
                  </a:moveTo>
                  <a:lnTo>
                    <a:pt x="335280" y="0"/>
                  </a:lnTo>
                  <a:lnTo>
                    <a:pt x="0" y="0"/>
                  </a:lnTo>
                  <a:lnTo>
                    <a:pt x="0" y="338138"/>
                  </a:lnTo>
                  <a:lnTo>
                    <a:pt x="167640" y="567690"/>
                  </a:lnTo>
                  <a:close/>
                </a:path>
              </a:pathLst>
            </a:custGeom>
            <a:noFill/>
            <a:ln w="15604" cap="flat">
              <a:solidFill>
                <a:schemeClr val="accent6"/>
              </a:solidFill>
              <a:prstDash val="solid"/>
              <a:miter/>
            </a:ln>
          </p:spPr>
          <p:txBody>
            <a:bodyPr rtlCol="0" anchor="ctr"/>
            <a:lstStyle/>
            <a:p>
              <a:endParaRPr lang="en-US"/>
            </a:p>
          </p:txBody>
        </p:sp>
      </p:grpSp>
      <p:sp>
        <p:nvSpPr>
          <p:cNvPr id="5" name="Footer Placeholder 4">
            <a:extLst>
              <a:ext uri="{FF2B5EF4-FFF2-40B4-BE49-F238E27FC236}">
                <a16:creationId xmlns:a16="http://schemas.microsoft.com/office/drawing/2014/main" id="{6EDF3D18-678E-A693-7563-851F943B3A04}"/>
              </a:ext>
            </a:extLst>
          </p:cNvPr>
          <p:cNvSpPr>
            <a:spLocks noGrp="1" noChangeAspect="1"/>
          </p:cNvSpPr>
          <p:nvPr>
            <p:ph type="ftr" sz="quarter" idx="3"/>
          </p:nvPr>
        </p:nvSpPr>
        <p:spPr>
          <a:xfrm>
            <a:off x="390262" y="1213188"/>
            <a:ext cx="8119872" cy="365125"/>
          </a:xfrm>
          <a:prstGeom prst="rect">
            <a:avLst/>
          </a:prstGeom>
        </p:spPr>
        <p:txBody>
          <a:bodyPr vert="horz" lIns="0" tIns="0" rIns="0" bIns="0" rtlCol="0" anchor="ctr" anchorCtr="0"/>
          <a:lstStyle>
            <a:lvl1pPr algn="l">
              <a:defRPr sz="1400" b="0">
                <a:solidFill>
                  <a:schemeClr val="tx1"/>
                </a:solidFill>
                <a:latin typeface="Tisa Offc Serif Pro" panose="02010504030101020102" pitchFamily="2" charset="0"/>
              </a:defRPr>
            </a:lvl1pPr>
          </a:lstStyle>
          <a:p>
            <a:r>
              <a:rPr lang="en-US"/>
              <a:t>Missouri University of Science and Technology</a:t>
            </a:r>
          </a:p>
        </p:txBody>
      </p:sp>
    </p:spTree>
    <p:extLst>
      <p:ext uri="{BB962C8B-B14F-4D97-AF65-F5344CB8AC3E}">
        <p14:creationId xmlns:p14="http://schemas.microsoft.com/office/powerpoint/2010/main" val="643213043"/>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718048"/>
          </a:xfrm>
          <a:prstGeom prst="rect">
            <a:avLst/>
          </a:prstGeom>
        </p:spPr>
        <p:txBody>
          <a:bodyPr lIns="0" tIns="0" rIns="0" bIns="0"/>
          <a:lstStyle/>
          <a:p>
            <a:r>
              <a:rPr lang="en-US"/>
              <a:t>Click to edit Master title style</a:t>
            </a:r>
          </a:p>
        </p:txBody>
      </p:sp>
      <p:sp>
        <p:nvSpPr>
          <p:cNvPr id="3" name="Vertical Text Placeholder 2"/>
          <p:cNvSpPr>
            <a:spLocks noGrp="1"/>
          </p:cNvSpPr>
          <p:nvPr>
            <p:ph type="body" orient="vert" idx="1"/>
          </p:nvPr>
        </p:nvSpPr>
        <p:spPr>
          <a:xfrm>
            <a:off x="628650" y="1227331"/>
            <a:ext cx="7886700" cy="3350889"/>
          </a:xfrm>
        </p:spPr>
        <p:txBody>
          <a:bodyPr vert="eaVert" lIns="0" tIns="0" rIns="0" bIns="0"/>
          <a:lstStyle>
            <a:lvl2pPr marL="274320" indent="-274320">
              <a:buFont typeface="System Font Regular"/>
              <a:buChar cha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a:extLst>
              <a:ext uri="{FF2B5EF4-FFF2-40B4-BE49-F238E27FC236}">
                <a16:creationId xmlns:a16="http://schemas.microsoft.com/office/drawing/2014/main" id="{A45DE5C7-4600-0321-CDD7-B19365772895}"/>
              </a:ext>
            </a:extLst>
          </p:cNvPr>
          <p:cNvSpPr>
            <a:spLocks noGrp="1"/>
          </p:cNvSpPr>
          <p:nvPr>
            <p:ph type="ftr" sz="quarter" idx="3"/>
          </p:nvPr>
        </p:nvSpPr>
        <p:spPr>
          <a:xfrm>
            <a:off x="2709453" y="4712096"/>
            <a:ext cx="5805898" cy="365125"/>
          </a:xfrm>
          <a:prstGeom prst="rect">
            <a:avLst/>
          </a:prstGeom>
        </p:spPr>
        <p:txBody>
          <a:bodyPr vert="horz" lIns="0" tIns="45720" rIns="91440" bIns="45720" rtlCol="0" anchor="ctr"/>
          <a:lstStyle>
            <a:lvl1pPr algn="l">
              <a:defRPr sz="1400" b="0">
                <a:solidFill>
                  <a:schemeClr val="tx1"/>
                </a:solidFill>
              </a:defRPr>
            </a:lvl1pPr>
          </a:lstStyle>
          <a:p>
            <a:r>
              <a:rPr lang="en-US"/>
              <a:t>Missouri University of Science and Technology</a:t>
            </a:r>
          </a:p>
        </p:txBody>
      </p:sp>
    </p:spTree>
    <p:extLst>
      <p:ext uri="{BB962C8B-B14F-4D97-AF65-F5344CB8AC3E}">
        <p14:creationId xmlns:p14="http://schemas.microsoft.com/office/powerpoint/2010/main" val="30295270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a:prstGeom prst="rect">
            <a:avLst/>
          </a:prstGeom>
        </p:spPr>
        <p:txBody>
          <a:bodyPr vert="eaVert" lIns="0" tIns="0" rIns="0" bIns="0"/>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lIns="0" tIns="0" rIns="0" bIns="0"/>
          <a:lstStyle>
            <a:lvl2pPr marL="274320" indent="-274320">
              <a:buFont typeface="System Font Regular"/>
              <a:buChar cha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a:extLst>
              <a:ext uri="{FF2B5EF4-FFF2-40B4-BE49-F238E27FC236}">
                <a16:creationId xmlns:a16="http://schemas.microsoft.com/office/drawing/2014/main" id="{0637956F-B19B-91A8-02A3-00B7F6E467A2}"/>
              </a:ext>
            </a:extLst>
          </p:cNvPr>
          <p:cNvSpPr>
            <a:spLocks noGrp="1"/>
          </p:cNvSpPr>
          <p:nvPr>
            <p:ph type="ftr" sz="quarter" idx="3"/>
          </p:nvPr>
        </p:nvSpPr>
        <p:spPr>
          <a:xfrm>
            <a:off x="2709453" y="4712096"/>
            <a:ext cx="5805898" cy="365125"/>
          </a:xfrm>
          <a:prstGeom prst="rect">
            <a:avLst/>
          </a:prstGeom>
        </p:spPr>
        <p:txBody>
          <a:bodyPr vert="horz" lIns="0" tIns="45720" rIns="91440" bIns="45720" rtlCol="0" anchor="ctr"/>
          <a:lstStyle>
            <a:lvl1pPr algn="l">
              <a:defRPr sz="1400" b="0">
                <a:solidFill>
                  <a:schemeClr val="tx1"/>
                </a:solidFill>
              </a:defRPr>
            </a:lvl1pPr>
          </a:lstStyle>
          <a:p>
            <a:r>
              <a:rPr lang="en-US"/>
              <a:t>Missouri University of Science and Technology</a:t>
            </a:r>
          </a:p>
        </p:txBody>
      </p:sp>
    </p:spTree>
    <p:extLst>
      <p:ext uri="{BB962C8B-B14F-4D97-AF65-F5344CB8AC3E}">
        <p14:creationId xmlns:p14="http://schemas.microsoft.com/office/powerpoint/2010/main" val="1478211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374904" y="1307592"/>
            <a:ext cx="5429162" cy="1790700"/>
          </a:xfrm>
          <a:prstGeom prst="rect">
            <a:avLst/>
          </a:prstGeom>
        </p:spPr>
        <p:txBody>
          <a:bodyPr lIns="0" tIns="0" rIns="0" bIns="0" anchor="b">
            <a:noAutofit/>
          </a:bodyPr>
          <a:lstStyle>
            <a:lvl1pPr algn="l">
              <a:defRPr sz="4400">
                <a:solidFill>
                  <a:schemeClr val="accent6"/>
                </a:solidFill>
              </a:defRPr>
            </a:lvl1pPr>
          </a:lstStyle>
          <a:p>
            <a:r>
              <a:rPr lang="en-US"/>
              <a:t>Click to edit Master title style</a:t>
            </a:r>
          </a:p>
        </p:txBody>
      </p:sp>
      <p:sp>
        <p:nvSpPr>
          <p:cNvPr id="3" name="Subtitle 2"/>
          <p:cNvSpPr>
            <a:spLocks noGrp="1"/>
          </p:cNvSpPr>
          <p:nvPr>
            <p:ph type="subTitle" idx="1"/>
          </p:nvPr>
        </p:nvSpPr>
        <p:spPr>
          <a:xfrm>
            <a:off x="378325" y="3208371"/>
            <a:ext cx="5429163" cy="495309"/>
          </a:xfrm>
        </p:spPr>
        <p:txBody>
          <a:bodyPr lIns="0" tIns="0" rIns="0" bIns="0">
            <a:noAutofit/>
          </a:bodyPr>
          <a:lstStyle>
            <a:lvl1pPr marL="0" indent="0" algn="l">
              <a:spcBef>
                <a:spcPts val="300"/>
              </a:spcBef>
              <a:spcAft>
                <a:spcPts val="300"/>
              </a:spcAft>
              <a:buNone/>
              <a:defRPr sz="2400">
                <a:solidFill>
                  <a:schemeClr val="accent6"/>
                </a:solidFill>
                <a:latin typeface="Franklin Gothic Medium" panose="020B06030201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4" name="Text Placeholder 15">
            <a:extLst>
              <a:ext uri="{FF2B5EF4-FFF2-40B4-BE49-F238E27FC236}">
                <a16:creationId xmlns:a16="http://schemas.microsoft.com/office/drawing/2014/main" id="{D81B344C-8281-842C-3E19-AF755F2D04E4}"/>
              </a:ext>
            </a:extLst>
          </p:cNvPr>
          <p:cNvSpPr>
            <a:spLocks noGrp="1"/>
          </p:cNvSpPr>
          <p:nvPr>
            <p:ph type="body" sz="quarter" idx="10" hasCustomPrompt="1"/>
          </p:nvPr>
        </p:nvSpPr>
        <p:spPr>
          <a:xfrm>
            <a:off x="378324" y="4123467"/>
            <a:ext cx="5431536" cy="283464"/>
          </a:xfrm>
        </p:spPr>
        <p:txBody>
          <a:bodyPr lIns="0" tIns="0" rIns="0" bIns="0" anchor="ctr" anchorCtr="0">
            <a:noAutofit/>
          </a:bodyPr>
          <a:lstStyle>
            <a:lvl1pPr marL="0" indent="0">
              <a:buNone/>
              <a:defRPr sz="200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20XX</a:t>
            </a:r>
          </a:p>
        </p:txBody>
      </p:sp>
      <p:pic>
        <p:nvPicPr>
          <p:cNvPr id="6" name="Graphic 5" descr="Missouri S&amp;T Primary Logo">
            <a:extLst>
              <a:ext uri="{FF2B5EF4-FFF2-40B4-BE49-F238E27FC236}">
                <a16:creationId xmlns:a16="http://schemas.microsoft.com/office/drawing/2014/main" id="{2761115A-FF84-A171-0FA4-F0C0D43D82E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93191" y="1024"/>
            <a:ext cx="787755" cy="787755"/>
          </a:xfrm>
          <a:prstGeom prst="rect">
            <a:avLst/>
          </a:prstGeom>
        </p:spPr>
      </p:pic>
      <p:sp>
        <p:nvSpPr>
          <p:cNvPr id="5" name="Footer Placeholder 4">
            <a:extLst>
              <a:ext uri="{FF2B5EF4-FFF2-40B4-BE49-F238E27FC236}">
                <a16:creationId xmlns:a16="http://schemas.microsoft.com/office/drawing/2014/main" id="{6EDF3D18-678E-A693-7563-851F943B3A04}"/>
              </a:ext>
            </a:extLst>
          </p:cNvPr>
          <p:cNvSpPr>
            <a:spLocks noGrp="1"/>
          </p:cNvSpPr>
          <p:nvPr>
            <p:ph type="ftr" sz="quarter" idx="3"/>
          </p:nvPr>
        </p:nvSpPr>
        <p:spPr>
          <a:xfrm>
            <a:off x="1403407" y="182960"/>
            <a:ext cx="3733858" cy="365125"/>
          </a:xfrm>
          <a:prstGeom prst="rect">
            <a:avLst/>
          </a:prstGeom>
        </p:spPr>
        <p:txBody>
          <a:bodyPr vert="horz" lIns="0" tIns="0" rIns="0" bIns="0" rtlCol="0" anchor="ctr"/>
          <a:lstStyle>
            <a:lvl1pPr algn="l">
              <a:defRPr sz="1400" b="0">
                <a:solidFill>
                  <a:schemeClr val="tx2"/>
                </a:solidFill>
                <a:latin typeface="Tisa Offc Serif Pro" panose="02010504030101020102" pitchFamily="2" charset="0"/>
              </a:defRPr>
            </a:lvl1pPr>
          </a:lstStyle>
          <a:p>
            <a:r>
              <a:rPr lang="en-US" dirty="0"/>
              <a:t>Missouri University of Science and Technology</a:t>
            </a:r>
          </a:p>
        </p:txBody>
      </p:sp>
      <p:sp>
        <p:nvSpPr>
          <p:cNvPr id="17" name="Picture Placeholder 4">
            <a:extLst>
              <a:ext uri="{FF2B5EF4-FFF2-40B4-BE49-F238E27FC236}">
                <a16:creationId xmlns:a16="http://schemas.microsoft.com/office/drawing/2014/main" id="{AF8F79FB-D443-8BDB-010E-9FDE90EFAFE1}"/>
              </a:ext>
            </a:extLst>
          </p:cNvPr>
          <p:cNvSpPr>
            <a:spLocks noGrp="1"/>
          </p:cNvSpPr>
          <p:nvPr>
            <p:ph type="pic" sz="quarter" idx="11"/>
          </p:nvPr>
        </p:nvSpPr>
        <p:spPr>
          <a:xfrm>
            <a:off x="6044813" y="0"/>
            <a:ext cx="3099188" cy="5143500"/>
          </a:xfrm>
          <a:prstGeom prst="rect">
            <a:avLst/>
          </a:prstGeom>
        </p:spPr>
        <p:txBody>
          <a:bodyPr anchor="ctr" anchorCtr="0"/>
          <a:lstStyle>
            <a:lvl1pPr marL="0" indent="0" algn="ctr">
              <a:buNone/>
              <a:defRPr b="0" i="0">
                <a:solidFill>
                  <a:schemeClr val="tx1"/>
                </a:solidFill>
                <a:latin typeface="Arial" panose="020B0604020202020204" pitchFamily="34" charset="0"/>
              </a:defRPr>
            </a:lvl1pPr>
          </a:lstStyle>
          <a:p>
            <a:r>
              <a:rPr lang="en-US"/>
              <a:t>Click icon to add picture</a:t>
            </a:r>
          </a:p>
        </p:txBody>
      </p:sp>
    </p:spTree>
    <p:extLst>
      <p:ext uri="{BB962C8B-B14F-4D97-AF65-F5344CB8AC3E}">
        <p14:creationId xmlns:p14="http://schemas.microsoft.com/office/powerpoint/2010/main" val="4221593179"/>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2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374904" y="1307592"/>
            <a:ext cx="5429162" cy="1790700"/>
          </a:xfrm>
          <a:prstGeom prst="rect">
            <a:avLst/>
          </a:prstGeom>
        </p:spPr>
        <p:txBody>
          <a:bodyPr lIns="0" tIns="0" rIns="0" bIns="0" anchor="b">
            <a:noAutofit/>
          </a:bodyPr>
          <a:lstStyle>
            <a:lvl1pPr algn="l">
              <a:defRPr sz="4400">
                <a:solidFill>
                  <a:schemeClr val="tx1"/>
                </a:solidFill>
              </a:defRPr>
            </a:lvl1pPr>
          </a:lstStyle>
          <a:p>
            <a:r>
              <a:rPr lang="en-US"/>
              <a:t>Click to edit Master title style</a:t>
            </a:r>
          </a:p>
        </p:txBody>
      </p:sp>
      <p:sp>
        <p:nvSpPr>
          <p:cNvPr id="3" name="Subtitle 2"/>
          <p:cNvSpPr>
            <a:spLocks noGrp="1"/>
          </p:cNvSpPr>
          <p:nvPr>
            <p:ph type="subTitle" idx="1"/>
          </p:nvPr>
        </p:nvSpPr>
        <p:spPr>
          <a:xfrm>
            <a:off x="378325" y="3208371"/>
            <a:ext cx="5429163" cy="495309"/>
          </a:xfrm>
        </p:spPr>
        <p:txBody>
          <a:bodyPr lIns="0" tIns="0" rIns="0" bIns="0">
            <a:noAutofit/>
          </a:bodyPr>
          <a:lstStyle>
            <a:lvl1pPr marL="0" indent="0" algn="l">
              <a:spcBef>
                <a:spcPts val="300"/>
              </a:spcBef>
              <a:spcAft>
                <a:spcPts val="300"/>
              </a:spcAft>
              <a:buNone/>
              <a:defRPr sz="2400">
                <a:solidFill>
                  <a:schemeClr val="tx1"/>
                </a:solidFill>
                <a:latin typeface="Franklin Gothic Medium" panose="020B06030201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4" name="Text Placeholder 15">
            <a:extLst>
              <a:ext uri="{FF2B5EF4-FFF2-40B4-BE49-F238E27FC236}">
                <a16:creationId xmlns:a16="http://schemas.microsoft.com/office/drawing/2014/main" id="{D81B344C-8281-842C-3E19-AF755F2D04E4}"/>
              </a:ext>
            </a:extLst>
          </p:cNvPr>
          <p:cNvSpPr>
            <a:spLocks noGrp="1"/>
          </p:cNvSpPr>
          <p:nvPr>
            <p:ph type="body" sz="quarter" idx="10" hasCustomPrompt="1"/>
          </p:nvPr>
        </p:nvSpPr>
        <p:spPr>
          <a:xfrm>
            <a:off x="378324" y="4123467"/>
            <a:ext cx="5431536" cy="283464"/>
          </a:xfrm>
        </p:spPr>
        <p:txBody>
          <a:bodyPr lIns="0" tIns="0" rIns="0" bIns="0" anchor="ctr" anchorCtr="0">
            <a:noAutofit/>
          </a:bodyPr>
          <a:lstStyle>
            <a:lvl1pPr marL="0" indent="0">
              <a:buNone/>
              <a:defRPr sz="2000">
                <a:solidFill>
                  <a:schemeClr val="bg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20XX</a:t>
            </a:r>
          </a:p>
        </p:txBody>
      </p:sp>
      <p:pic>
        <p:nvPicPr>
          <p:cNvPr id="4" name="Graphic 3" descr="Missouri S&amp;T Primary Logo">
            <a:extLst>
              <a:ext uri="{FF2B5EF4-FFF2-40B4-BE49-F238E27FC236}">
                <a16:creationId xmlns:a16="http://schemas.microsoft.com/office/drawing/2014/main" id="{E8A3B2A2-F9C2-D73E-13CA-036FBB9D67B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93191" y="1024"/>
            <a:ext cx="787755" cy="787755"/>
          </a:xfrm>
          <a:prstGeom prst="rect">
            <a:avLst/>
          </a:prstGeom>
        </p:spPr>
      </p:pic>
      <p:sp>
        <p:nvSpPr>
          <p:cNvPr id="5" name="Footer Placeholder 4">
            <a:extLst>
              <a:ext uri="{FF2B5EF4-FFF2-40B4-BE49-F238E27FC236}">
                <a16:creationId xmlns:a16="http://schemas.microsoft.com/office/drawing/2014/main" id="{6EDF3D18-678E-A693-7563-851F943B3A04}"/>
              </a:ext>
            </a:extLst>
          </p:cNvPr>
          <p:cNvSpPr>
            <a:spLocks noGrp="1"/>
          </p:cNvSpPr>
          <p:nvPr>
            <p:ph type="ftr" sz="quarter" idx="3"/>
          </p:nvPr>
        </p:nvSpPr>
        <p:spPr>
          <a:xfrm>
            <a:off x="1399032" y="182880"/>
            <a:ext cx="3734077" cy="365125"/>
          </a:xfrm>
          <a:prstGeom prst="rect">
            <a:avLst/>
          </a:prstGeom>
        </p:spPr>
        <p:txBody>
          <a:bodyPr vert="horz" lIns="0" tIns="0" rIns="0" bIns="0" rtlCol="0" anchor="ctr"/>
          <a:lstStyle>
            <a:lvl1pPr algn="l">
              <a:defRPr sz="1400" b="0">
                <a:solidFill>
                  <a:schemeClr val="tx1"/>
                </a:solidFill>
                <a:latin typeface="Tisa Offc Serif Pro" panose="02010504030101020102" pitchFamily="2" charset="0"/>
              </a:defRPr>
            </a:lvl1pPr>
          </a:lstStyle>
          <a:p>
            <a:r>
              <a:rPr lang="en-US" dirty="0"/>
              <a:t>Missouri University of Science and Technology</a:t>
            </a:r>
          </a:p>
        </p:txBody>
      </p:sp>
      <p:sp>
        <p:nvSpPr>
          <p:cNvPr id="17" name="Picture Placeholder 4">
            <a:extLst>
              <a:ext uri="{FF2B5EF4-FFF2-40B4-BE49-F238E27FC236}">
                <a16:creationId xmlns:a16="http://schemas.microsoft.com/office/drawing/2014/main" id="{AF8F79FB-D443-8BDB-010E-9FDE90EFAFE1}"/>
              </a:ext>
            </a:extLst>
          </p:cNvPr>
          <p:cNvSpPr>
            <a:spLocks noGrp="1"/>
          </p:cNvSpPr>
          <p:nvPr>
            <p:ph type="pic" sz="quarter" idx="11"/>
          </p:nvPr>
        </p:nvSpPr>
        <p:spPr>
          <a:xfrm>
            <a:off x="6044813" y="0"/>
            <a:ext cx="3099188" cy="5143500"/>
          </a:xfrm>
          <a:prstGeom prst="rect">
            <a:avLst/>
          </a:prstGeom>
        </p:spPr>
        <p:txBody>
          <a:bodyPr anchor="ctr" anchorCtr="0"/>
          <a:lstStyle>
            <a:lvl1pPr marL="0" indent="0" algn="ctr">
              <a:buNone/>
              <a:defRPr b="0" i="0">
                <a:solidFill>
                  <a:schemeClr val="tx1"/>
                </a:solidFill>
                <a:latin typeface="Arial" panose="020B0604020202020204" pitchFamily="34" charset="0"/>
              </a:defRPr>
            </a:lvl1pPr>
          </a:lstStyle>
          <a:p>
            <a:r>
              <a:rPr lang="en-US"/>
              <a:t>Click icon to add picture</a:t>
            </a:r>
          </a:p>
        </p:txBody>
      </p:sp>
    </p:spTree>
    <p:extLst>
      <p:ext uri="{BB962C8B-B14F-4D97-AF65-F5344CB8AC3E}">
        <p14:creationId xmlns:p14="http://schemas.microsoft.com/office/powerpoint/2010/main" val="60138285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3_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374904" y="1307592"/>
            <a:ext cx="5429162" cy="1790700"/>
          </a:xfrm>
          <a:prstGeom prst="rect">
            <a:avLst/>
          </a:prstGeom>
        </p:spPr>
        <p:txBody>
          <a:bodyPr lIns="0" tIns="0" rIns="0" bIns="0" anchor="b">
            <a:noAutofit/>
          </a:bodyPr>
          <a:lstStyle>
            <a:lvl1pPr algn="l">
              <a:defRPr sz="4400">
                <a:solidFill>
                  <a:schemeClr val="tx1"/>
                </a:solidFill>
              </a:defRPr>
            </a:lvl1pPr>
          </a:lstStyle>
          <a:p>
            <a:r>
              <a:rPr lang="en-US"/>
              <a:t>Click to edit Master title style</a:t>
            </a:r>
          </a:p>
        </p:txBody>
      </p:sp>
      <p:sp>
        <p:nvSpPr>
          <p:cNvPr id="3" name="Subtitle 2"/>
          <p:cNvSpPr>
            <a:spLocks noGrp="1"/>
          </p:cNvSpPr>
          <p:nvPr>
            <p:ph type="subTitle" idx="1"/>
          </p:nvPr>
        </p:nvSpPr>
        <p:spPr>
          <a:xfrm>
            <a:off x="378325" y="3208371"/>
            <a:ext cx="5429163" cy="495309"/>
          </a:xfrm>
        </p:spPr>
        <p:txBody>
          <a:bodyPr lIns="0" tIns="0" rIns="0" bIns="0">
            <a:noAutofit/>
          </a:bodyPr>
          <a:lstStyle>
            <a:lvl1pPr marL="0" indent="0" algn="l">
              <a:spcBef>
                <a:spcPts val="300"/>
              </a:spcBef>
              <a:spcAft>
                <a:spcPts val="300"/>
              </a:spcAft>
              <a:buNone/>
              <a:defRPr sz="2400">
                <a:solidFill>
                  <a:schemeClr val="tx1"/>
                </a:solidFill>
                <a:latin typeface="Franklin Gothic Medium" panose="020B06030201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4" name="Text Placeholder 15">
            <a:extLst>
              <a:ext uri="{FF2B5EF4-FFF2-40B4-BE49-F238E27FC236}">
                <a16:creationId xmlns:a16="http://schemas.microsoft.com/office/drawing/2014/main" id="{D81B344C-8281-842C-3E19-AF755F2D04E4}"/>
              </a:ext>
            </a:extLst>
          </p:cNvPr>
          <p:cNvSpPr>
            <a:spLocks noGrp="1"/>
          </p:cNvSpPr>
          <p:nvPr>
            <p:ph type="body" sz="quarter" idx="10" hasCustomPrompt="1"/>
          </p:nvPr>
        </p:nvSpPr>
        <p:spPr>
          <a:xfrm>
            <a:off x="378324" y="4123467"/>
            <a:ext cx="5431536" cy="283464"/>
          </a:xfrm>
        </p:spPr>
        <p:txBody>
          <a:bodyPr lIns="0" tIns="0" rIns="0" bIns="0" anchor="ctr" anchorCtr="0">
            <a:noAutofit/>
          </a:bodyPr>
          <a:lstStyle>
            <a:lvl1pPr marL="0" indent="0">
              <a:buNone/>
              <a:defRPr sz="2000">
                <a:solidFill>
                  <a:srgbClr val="63666A"/>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XX, 20XX</a:t>
            </a:r>
          </a:p>
        </p:txBody>
      </p:sp>
      <p:pic>
        <p:nvPicPr>
          <p:cNvPr id="6" name="Graphic 5" descr="Missouri S&amp;T Primary Logo">
            <a:extLst>
              <a:ext uri="{FF2B5EF4-FFF2-40B4-BE49-F238E27FC236}">
                <a16:creationId xmlns:a16="http://schemas.microsoft.com/office/drawing/2014/main" id="{FA67A136-1DE1-083C-E7A2-89A8ADE78FE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393191" y="1024"/>
            <a:ext cx="787755" cy="787755"/>
          </a:xfrm>
          <a:prstGeom prst="rect">
            <a:avLst/>
          </a:prstGeom>
        </p:spPr>
      </p:pic>
      <p:sp>
        <p:nvSpPr>
          <p:cNvPr id="5" name="Footer Placeholder 4">
            <a:extLst>
              <a:ext uri="{FF2B5EF4-FFF2-40B4-BE49-F238E27FC236}">
                <a16:creationId xmlns:a16="http://schemas.microsoft.com/office/drawing/2014/main" id="{6EDF3D18-678E-A693-7563-851F943B3A04}"/>
              </a:ext>
            </a:extLst>
          </p:cNvPr>
          <p:cNvSpPr>
            <a:spLocks noGrp="1"/>
          </p:cNvSpPr>
          <p:nvPr>
            <p:ph type="ftr" sz="quarter" idx="3"/>
          </p:nvPr>
        </p:nvSpPr>
        <p:spPr>
          <a:xfrm>
            <a:off x="1401032" y="182960"/>
            <a:ext cx="3727921" cy="365125"/>
          </a:xfrm>
          <a:prstGeom prst="rect">
            <a:avLst/>
          </a:prstGeom>
        </p:spPr>
        <p:txBody>
          <a:bodyPr vert="horz" lIns="0" tIns="0" rIns="0" bIns="0" rtlCol="0" anchor="ctr"/>
          <a:lstStyle>
            <a:lvl1pPr algn="l">
              <a:defRPr sz="1400" b="0">
                <a:solidFill>
                  <a:schemeClr val="tx1"/>
                </a:solidFill>
                <a:latin typeface="Tisa Offc Serif Pro" panose="02010504030101020102" pitchFamily="2" charset="0"/>
              </a:defRPr>
            </a:lvl1pPr>
          </a:lstStyle>
          <a:p>
            <a:r>
              <a:rPr lang="en-US" dirty="0"/>
              <a:t>Missouri University of Science and Technology</a:t>
            </a:r>
          </a:p>
        </p:txBody>
      </p:sp>
      <p:sp>
        <p:nvSpPr>
          <p:cNvPr id="17" name="Picture Placeholder 4">
            <a:extLst>
              <a:ext uri="{FF2B5EF4-FFF2-40B4-BE49-F238E27FC236}">
                <a16:creationId xmlns:a16="http://schemas.microsoft.com/office/drawing/2014/main" id="{AF8F79FB-D443-8BDB-010E-9FDE90EFAFE1}"/>
              </a:ext>
            </a:extLst>
          </p:cNvPr>
          <p:cNvSpPr>
            <a:spLocks noGrp="1"/>
          </p:cNvSpPr>
          <p:nvPr>
            <p:ph type="pic" sz="quarter" idx="11"/>
          </p:nvPr>
        </p:nvSpPr>
        <p:spPr>
          <a:xfrm>
            <a:off x="6044813" y="0"/>
            <a:ext cx="3099188" cy="5143500"/>
          </a:xfrm>
          <a:prstGeom prst="rect">
            <a:avLst/>
          </a:prstGeom>
        </p:spPr>
        <p:txBody>
          <a:bodyPr anchor="ctr" anchorCtr="0"/>
          <a:lstStyle>
            <a:lvl1pPr marL="0" indent="0" algn="ctr">
              <a:buNone/>
              <a:defRPr b="0" i="0">
                <a:solidFill>
                  <a:schemeClr val="tx1"/>
                </a:solidFill>
                <a:latin typeface="Arial" panose="020B0604020202020204" pitchFamily="34" charset="0"/>
              </a:defRPr>
            </a:lvl1pPr>
          </a:lstStyle>
          <a:p>
            <a:r>
              <a:rPr lang="en-US"/>
              <a:t>Click icon to add picture</a:t>
            </a:r>
          </a:p>
        </p:txBody>
      </p:sp>
    </p:spTree>
    <p:extLst>
      <p:ext uri="{BB962C8B-B14F-4D97-AF65-F5344CB8AC3E}">
        <p14:creationId xmlns:p14="http://schemas.microsoft.com/office/powerpoint/2010/main" val="308069663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Section Slide">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540D06DC-3462-32FB-E8EB-3C31A8A4EEAC}"/>
              </a:ext>
              <a:ext uri="{C183D7F6-B498-43B3-948B-1728B52AA6E4}">
                <adec:decorative xmlns:adec="http://schemas.microsoft.com/office/drawing/2017/decorative" val="1"/>
              </a:ext>
            </a:extLst>
          </p:cNvPr>
          <p:cNvGrpSpPr/>
          <p:nvPr userDrawn="1"/>
        </p:nvGrpSpPr>
        <p:grpSpPr>
          <a:xfrm rot="16200000">
            <a:off x="814181" y="1938655"/>
            <a:ext cx="335280" cy="567690"/>
            <a:chOff x="697976" y="480133"/>
            <a:chExt cx="335280" cy="567690"/>
          </a:xfrm>
        </p:grpSpPr>
        <p:sp>
          <p:nvSpPr>
            <p:cNvPr id="5" name="Freeform 4">
              <a:extLst>
                <a:ext uri="{FF2B5EF4-FFF2-40B4-BE49-F238E27FC236}">
                  <a16:creationId xmlns:a16="http://schemas.microsoft.com/office/drawing/2014/main" id="{2FD24378-DC58-14CE-34D5-45A7BC6A810F}"/>
                </a:ext>
                <a:ext uri="{C183D7F6-B498-43B3-948B-1728B52AA6E4}">
                  <adec:decorative xmlns:adec="http://schemas.microsoft.com/office/drawing/2017/decorative" val="1"/>
                </a:ext>
              </a:extLst>
            </p:cNvPr>
            <p:cNvSpPr/>
            <p:nvPr/>
          </p:nvSpPr>
          <p:spPr>
            <a:xfrm>
              <a:off x="784653" y="566811"/>
              <a:ext cx="161925" cy="161925"/>
            </a:xfrm>
            <a:custGeom>
              <a:avLst/>
              <a:gdLst>
                <a:gd name="connsiteX0" fmla="*/ 0 w 161925"/>
                <a:gd name="connsiteY0" fmla="*/ 0 h 161925"/>
                <a:gd name="connsiteX1" fmla="*/ 161925 w 161925"/>
                <a:gd name="connsiteY1" fmla="*/ 0 h 161925"/>
                <a:gd name="connsiteX2" fmla="*/ 161925 w 161925"/>
                <a:gd name="connsiteY2" fmla="*/ 161925 h 161925"/>
                <a:gd name="connsiteX3" fmla="*/ 0 w 161925"/>
                <a:gd name="connsiteY3" fmla="*/ 161925 h 161925"/>
              </a:gdLst>
              <a:ahLst/>
              <a:cxnLst>
                <a:cxn ang="0">
                  <a:pos x="connsiteX0" y="connsiteY0"/>
                </a:cxn>
                <a:cxn ang="0">
                  <a:pos x="connsiteX1" y="connsiteY1"/>
                </a:cxn>
                <a:cxn ang="0">
                  <a:pos x="connsiteX2" y="connsiteY2"/>
                </a:cxn>
                <a:cxn ang="0">
                  <a:pos x="connsiteX3" y="connsiteY3"/>
                </a:cxn>
              </a:cxnLst>
              <a:rect l="l" t="t" r="r" b="b"/>
              <a:pathLst>
                <a:path w="161925" h="161925">
                  <a:moveTo>
                    <a:pt x="0" y="0"/>
                  </a:moveTo>
                  <a:lnTo>
                    <a:pt x="161925" y="0"/>
                  </a:lnTo>
                  <a:lnTo>
                    <a:pt x="161925" y="161925"/>
                  </a:lnTo>
                  <a:lnTo>
                    <a:pt x="0" y="161925"/>
                  </a:lnTo>
                  <a:close/>
                </a:path>
              </a:pathLst>
            </a:custGeom>
            <a:noFill/>
            <a:ln w="15604" cap="flat">
              <a:solidFill>
                <a:srgbClr val="FFFFFF"/>
              </a:solid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FE4143A1-546B-FE93-8446-F0D1950D8E3B}"/>
                </a:ext>
                <a:ext uri="{C183D7F6-B498-43B3-948B-1728B52AA6E4}">
                  <adec:decorative xmlns:adec="http://schemas.microsoft.com/office/drawing/2017/decorative" val="1"/>
                </a:ext>
              </a:extLst>
            </p:cNvPr>
            <p:cNvSpPr/>
            <p:nvPr/>
          </p:nvSpPr>
          <p:spPr>
            <a:xfrm>
              <a:off x="697976" y="480133"/>
              <a:ext cx="335280" cy="567690"/>
            </a:xfrm>
            <a:custGeom>
              <a:avLst/>
              <a:gdLst>
                <a:gd name="connsiteX0" fmla="*/ 335280 w 335280"/>
                <a:gd name="connsiteY0" fmla="*/ 338138 h 567690"/>
                <a:gd name="connsiteX1" fmla="*/ 335280 w 335280"/>
                <a:gd name="connsiteY1" fmla="*/ 0 h 567690"/>
                <a:gd name="connsiteX2" fmla="*/ 0 w 335280"/>
                <a:gd name="connsiteY2" fmla="*/ 0 h 567690"/>
                <a:gd name="connsiteX3" fmla="*/ 0 w 335280"/>
                <a:gd name="connsiteY3" fmla="*/ 338138 h 567690"/>
                <a:gd name="connsiteX4" fmla="*/ 167640 w 335280"/>
                <a:gd name="connsiteY4" fmla="*/ 567690 h 567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 h="567690">
                  <a:moveTo>
                    <a:pt x="335280" y="338138"/>
                  </a:moveTo>
                  <a:lnTo>
                    <a:pt x="335280" y="0"/>
                  </a:lnTo>
                  <a:lnTo>
                    <a:pt x="0" y="0"/>
                  </a:lnTo>
                  <a:lnTo>
                    <a:pt x="0" y="338138"/>
                  </a:lnTo>
                  <a:lnTo>
                    <a:pt x="167640" y="567690"/>
                  </a:lnTo>
                  <a:close/>
                </a:path>
              </a:pathLst>
            </a:custGeom>
            <a:noFill/>
            <a:ln w="15604" cap="flat">
              <a:solidFill>
                <a:srgbClr val="FFFFFF"/>
              </a:solidFill>
              <a:prstDash val="solid"/>
              <a:miter/>
            </a:ln>
          </p:spPr>
          <p:txBody>
            <a:bodyPr rtlCol="0" anchor="ctr"/>
            <a:lstStyle/>
            <a:p>
              <a:endParaRPr lang="en-US"/>
            </a:p>
          </p:txBody>
        </p:sp>
      </p:grpSp>
      <p:sp>
        <p:nvSpPr>
          <p:cNvPr id="3" name="Text Placeholder 3">
            <a:extLst>
              <a:ext uri="{FF2B5EF4-FFF2-40B4-BE49-F238E27FC236}">
                <a16:creationId xmlns:a16="http://schemas.microsoft.com/office/drawing/2014/main" id="{B1F13C1A-EFDC-5DE4-766A-1EB8F4D127F7}"/>
              </a:ext>
            </a:extLst>
          </p:cNvPr>
          <p:cNvSpPr>
            <a:spLocks noGrp="1"/>
          </p:cNvSpPr>
          <p:nvPr>
            <p:ph type="body" sz="quarter" idx="13" hasCustomPrompt="1"/>
          </p:nvPr>
        </p:nvSpPr>
        <p:spPr>
          <a:xfrm>
            <a:off x="698500" y="2476818"/>
            <a:ext cx="8120063" cy="760095"/>
          </a:xfrm>
        </p:spPr>
        <p:txBody>
          <a:bodyPr lIns="0" tIns="0" rIns="0" bIns="0" anchor="b" anchorCtr="0">
            <a:noAutofit/>
          </a:bodyPr>
          <a:lstStyle>
            <a:lvl1pPr>
              <a:defRPr sz="4400">
                <a:solidFill>
                  <a:schemeClr val="tx2"/>
                </a:solidFill>
                <a:latin typeface="Franklin Gothic Medium" panose="020B0603020102020204" pitchFamily="34" charset="0"/>
              </a:defRPr>
            </a:lvl1pPr>
          </a:lstStyle>
          <a:p>
            <a:pPr lvl="0"/>
            <a:r>
              <a:rPr lang="en-US"/>
              <a:t>Section Header</a:t>
            </a:r>
          </a:p>
        </p:txBody>
      </p:sp>
      <p:sp>
        <p:nvSpPr>
          <p:cNvPr id="2" name="Subtitle 2">
            <a:extLst>
              <a:ext uri="{FF2B5EF4-FFF2-40B4-BE49-F238E27FC236}">
                <a16:creationId xmlns:a16="http://schemas.microsoft.com/office/drawing/2014/main" id="{F50DDBE7-D45B-48A2-10C2-DC3752F99F42}"/>
              </a:ext>
            </a:extLst>
          </p:cNvPr>
          <p:cNvSpPr>
            <a:spLocks noGrp="1"/>
          </p:cNvSpPr>
          <p:nvPr>
            <p:ph type="subTitle" idx="1"/>
          </p:nvPr>
        </p:nvSpPr>
        <p:spPr>
          <a:xfrm>
            <a:off x="697976" y="3310128"/>
            <a:ext cx="8119872" cy="495309"/>
          </a:xfrm>
        </p:spPr>
        <p:txBody>
          <a:bodyPr lIns="0" tIns="0" rIns="0" bIns="0">
            <a:noAutofit/>
          </a:bodyPr>
          <a:lstStyle>
            <a:lvl1pPr marL="0" indent="0" algn="l">
              <a:spcBef>
                <a:spcPts val="300"/>
              </a:spcBef>
              <a:spcAft>
                <a:spcPts val="300"/>
              </a:spcAft>
              <a:buNone/>
              <a:defRPr sz="2400">
                <a:solidFill>
                  <a:schemeClr val="accent6"/>
                </a:solidFill>
                <a:latin typeface="Franklin Gothic Medium" panose="020B06030201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2989241278"/>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2_Section Slide">
    <p:bg>
      <p:bgRef idx="1001">
        <a:schemeClr val="bg1"/>
      </p:bgRef>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2790C1-8F52-3376-1B98-1136C5195A21}"/>
              </a:ext>
              <a:ext uri="{C183D7F6-B498-43B3-948B-1728B52AA6E4}">
                <adec:decorative xmlns:adec="http://schemas.microsoft.com/office/drawing/2017/decorative" val="1"/>
              </a:ext>
            </a:extLst>
          </p:cNvPr>
          <p:cNvGrpSpPr/>
          <p:nvPr userDrawn="1"/>
        </p:nvGrpSpPr>
        <p:grpSpPr>
          <a:xfrm rot="16200000">
            <a:off x="814181" y="1938655"/>
            <a:ext cx="335280" cy="567690"/>
            <a:chOff x="697976" y="480133"/>
            <a:chExt cx="335280" cy="567690"/>
          </a:xfrm>
        </p:grpSpPr>
        <p:sp>
          <p:nvSpPr>
            <p:cNvPr id="8" name="Freeform 7">
              <a:extLst>
                <a:ext uri="{FF2B5EF4-FFF2-40B4-BE49-F238E27FC236}">
                  <a16:creationId xmlns:a16="http://schemas.microsoft.com/office/drawing/2014/main" id="{1A906BF7-53E4-9EE5-25C4-5769B9838F8D}"/>
                </a:ext>
              </a:extLst>
            </p:cNvPr>
            <p:cNvSpPr/>
            <p:nvPr/>
          </p:nvSpPr>
          <p:spPr>
            <a:xfrm>
              <a:off x="784653" y="566811"/>
              <a:ext cx="161925" cy="161925"/>
            </a:xfrm>
            <a:custGeom>
              <a:avLst/>
              <a:gdLst>
                <a:gd name="connsiteX0" fmla="*/ 0 w 161925"/>
                <a:gd name="connsiteY0" fmla="*/ 0 h 161925"/>
                <a:gd name="connsiteX1" fmla="*/ 161925 w 161925"/>
                <a:gd name="connsiteY1" fmla="*/ 0 h 161925"/>
                <a:gd name="connsiteX2" fmla="*/ 161925 w 161925"/>
                <a:gd name="connsiteY2" fmla="*/ 161925 h 161925"/>
                <a:gd name="connsiteX3" fmla="*/ 0 w 161925"/>
                <a:gd name="connsiteY3" fmla="*/ 161925 h 161925"/>
              </a:gdLst>
              <a:ahLst/>
              <a:cxnLst>
                <a:cxn ang="0">
                  <a:pos x="connsiteX0" y="connsiteY0"/>
                </a:cxn>
                <a:cxn ang="0">
                  <a:pos x="connsiteX1" y="connsiteY1"/>
                </a:cxn>
                <a:cxn ang="0">
                  <a:pos x="connsiteX2" y="connsiteY2"/>
                </a:cxn>
                <a:cxn ang="0">
                  <a:pos x="connsiteX3" y="connsiteY3"/>
                </a:cxn>
              </a:cxnLst>
              <a:rect l="l" t="t" r="r" b="b"/>
              <a:pathLst>
                <a:path w="161925" h="161925">
                  <a:moveTo>
                    <a:pt x="0" y="0"/>
                  </a:moveTo>
                  <a:lnTo>
                    <a:pt x="161925" y="0"/>
                  </a:lnTo>
                  <a:lnTo>
                    <a:pt x="161925" y="161925"/>
                  </a:lnTo>
                  <a:lnTo>
                    <a:pt x="0" y="161925"/>
                  </a:lnTo>
                  <a:close/>
                </a:path>
              </a:pathLst>
            </a:custGeom>
            <a:noFill/>
            <a:ln w="15604" cap="flat">
              <a:solidFill>
                <a:srgbClr val="FFFFFF"/>
              </a:solid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79C68AC-056F-AC29-8BE4-D4F047154226}"/>
                </a:ext>
              </a:extLst>
            </p:cNvPr>
            <p:cNvSpPr/>
            <p:nvPr/>
          </p:nvSpPr>
          <p:spPr>
            <a:xfrm>
              <a:off x="697976" y="480133"/>
              <a:ext cx="335280" cy="567690"/>
            </a:xfrm>
            <a:custGeom>
              <a:avLst/>
              <a:gdLst>
                <a:gd name="connsiteX0" fmla="*/ 335280 w 335280"/>
                <a:gd name="connsiteY0" fmla="*/ 338138 h 567690"/>
                <a:gd name="connsiteX1" fmla="*/ 335280 w 335280"/>
                <a:gd name="connsiteY1" fmla="*/ 0 h 567690"/>
                <a:gd name="connsiteX2" fmla="*/ 0 w 335280"/>
                <a:gd name="connsiteY2" fmla="*/ 0 h 567690"/>
                <a:gd name="connsiteX3" fmla="*/ 0 w 335280"/>
                <a:gd name="connsiteY3" fmla="*/ 338138 h 567690"/>
                <a:gd name="connsiteX4" fmla="*/ 167640 w 335280"/>
                <a:gd name="connsiteY4" fmla="*/ 567690 h 567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 h="567690">
                  <a:moveTo>
                    <a:pt x="335280" y="338138"/>
                  </a:moveTo>
                  <a:lnTo>
                    <a:pt x="335280" y="0"/>
                  </a:lnTo>
                  <a:lnTo>
                    <a:pt x="0" y="0"/>
                  </a:lnTo>
                  <a:lnTo>
                    <a:pt x="0" y="338138"/>
                  </a:lnTo>
                  <a:lnTo>
                    <a:pt x="167640" y="567690"/>
                  </a:lnTo>
                  <a:close/>
                </a:path>
              </a:pathLst>
            </a:custGeom>
            <a:noFill/>
            <a:ln w="15604" cap="flat">
              <a:solidFill>
                <a:srgbClr val="FFFFFF"/>
              </a:solidFill>
              <a:prstDash val="solid"/>
              <a:miter/>
            </a:ln>
          </p:spPr>
          <p:txBody>
            <a:bodyPr rtlCol="0" anchor="ctr"/>
            <a:lstStyle/>
            <a:p>
              <a:endParaRPr lang="en-US"/>
            </a:p>
          </p:txBody>
        </p:sp>
      </p:grpSp>
      <p:sp>
        <p:nvSpPr>
          <p:cNvPr id="5" name="Text Placeholder 3">
            <a:extLst>
              <a:ext uri="{FF2B5EF4-FFF2-40B4-BE49-F238E27FC236}">
                <a16:creationId xmlns:a16="http://schemas.microsoft.com/office/drawing/2014/main" id="{3968EFEE-9652-8BBA-4F99-C22BBD44A165}"/>
              </a:ext>
            </a:extLst>
          </p:cNvPr>
          <p:cNvSpPr>
            <a:spLocks noGrp="1"/>
          </p:cNvSpPr>
          <p:nvPr>
            <p:ph type="body" sz="quarter" idx="13" hasCustomPrompt="1"/>
          </p:nvPr>
        </p:nvSpPr>
        <p:spPr>
          <a:xfrm>
            <a:off x="694944" y="2478024"/>
            <a:ext cx="8119872" cy="758952"/>
          </a:xfrm>
        </p:spPr>
        <p:txBody>
          <a:bodyPr lIns="0" tIns="0" rIns="0" bIns="0" anchor="b" anchorCtr="0">
            <a:noAutofit/>
          </a:bodyPr>
          <a:lstStyle>
            <a:lvl1pPr>
              <a:defRPr sz="4400">
                <a:latin typeface="Franklin Gothic Medium" panose="020B0603020102020204" pitchFamily="34" charset="0"/>
              </a:defRPr>
            </a:lvl1pPr>
          </a:lstStyle>
          <a:p>
            <a:pPr lvl="0"/>
            <a:r>
              <a:rPr lang="en-US"/>
              <a:t>Section Header</a:t>
            </a:r>
          </a:p>
        </p:txBody>
      </p:sp>
      <p:sp>
        <p:nvSpPr>
          <p:cNvPr id="2" name="Subtitle 2">
            <a:extLst>
              <a:ext uri="{FF2B5EF4-FFF2-40B4-BE49-F238E27FC236}">
                <a16:creationId xmlns:a16="http://schemas.microsoft.com/office/drawing/2014/main" id="{F50DDBE7-D45B-48A2-10C2-DC3752F99F42}"/>
              </a:ext>
            </a:extLst>
          </p:cNvPr>
          <p:cNvSpPr>
            <a:spLocks noGrp="1"/>
          </p:cNvSpPr>
          <p:nvPr>
            <p:ph type="subTitle" idx="1"/>
          </p:nvPr>
        </p:nvSpPr>
        <p:spPr>
          <a:xfrm>
            <a:off x="697976" y="3310128"/>
            <a:ext cx="8119872" cy="495309"/>
          </a:xfrm>
        </p:spPr>
        <p:txBody>
          <a:bodyPr lIns="0" tIns="0" rIns="0" bIns="0">
            <a:noAutofit/>
          </a:bodyPr>
          <a:lstStyle>
            <a:lvl1pPr marL="0" indent="0" algn="l">
              <a:spcBef>
                <a:spcPts val="300"/>
              </a:spcBef>
              <a:spcAft>
                <a:spcPts val="300"/>
              </a:spcAft>
              <a:buNone/>
              <a:defRPr sz="2400">
                <a:solidFill>
                  <a:schemeClr val="tx1"/>
                </a:solidFill>
                <a:latin typeface="Franklin Gothic Medium" panose="020B06030201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3471010924"/>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3_Section Slide">
    <p:bg>
      <p:bgRef idx="1001">
        <a:schemeClr val="bg2"/>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387608C-9E2A-1202-5B01-4606E9885150}"/>
              </a:ext>
              <a:ext uri="{C183D7F6-B498-43B3-948B-1728B52AA6E4}">
                <adec:decorative xmlns:adec="http://schemas.microsoft.com/office/drawing/2017/decorative" val="1"/>
              </a:ext>
            </a:extLst>
          </p:cNvPr>
          <p:cNvGrpSpPr/>
          <p:nvPr userDrawn="1"/>
        </p:nvGrpSpPr>
        <p:grpSpPr>
          <a:xfrm rot="16200000">
            <a:off x="814181" y="1938655"/>
            <a:ext cx="335280" cy="567690"/>
            <a:chOff x="697976" y="480133"/>
            <a:chExt cx="335280" cy="567690"/>
          </a:xfrm>
        </p:grpSpPr>
        <p:sp>
          <p:nvSpPr>
            <p:cNvPr id="5" name="Freeform 4">
              <a:extLst>
                <a:ext uri="{FF2B5EF4-FFF2-40B4-BE49-F238E27FC236}">
                  <a16:creationId xmlns:a16="http://schemas.microsoft.com/office/drawing/2014/main" id="{F7278F8C-7D31-F667-CD68-8ECE7CA5DCA1}"/>
                </a:ext>
                <a:ext uri="{C183D7F6-B498-43B3-948B-1728B52AA6E4}">
                  <adec:decorative xmlns:adec="http://schemas.microsoft.com/office/drawing/2017/decorative" val="1"/>
                </a:ext>
              </a:extLst>
            </p:cNvPr>
            <p:cNvSpPr/>
            <p:nvPr/>
          </p:nvSpPr>
          <p:spPr>
            <a:xfrm>
              <a:off x="784653" y="566811"/>
              <a:ext cx="161925" cy="161925"/>
            </a:xfrm>
            <a:custGeom>
              <a:avLst/>
              <a:gdLst>
                <a:gd name="connsiteX0" fmla="*/ 0 w 161925"/>
                <a:gd name="connsiteY0" fmla="*/ 0 h 161925"/>
                <a:gd name="connsiteX1" fmla="*/ 161925 w 161925"/>
                <a:gd name="connsiteY1" fmla="*/ 0 h 161925"/>
                <a:gd name="connsiteX2" fmla="*/ 161925 w 161925"/>
                <a:gd name="connsiteY2" fmla="*/ 161925 h 161925"/>
                <a:gd name="connsiteX3" fmla="*/ 0 w 161925"/>
                <a:gd name="connsiteY3" fmla="*/ 161925 h 161925"/>
              </a:gdLst>
              <a:ahLst/>
              <a:cxnLst>
                <a:cxn ang="0">
                  <a:pos x="connsiteX0" y="connsiteY0"/>
                </a:cxn>
                <a:cxn ang="0">
                  <a:pos x="connsiteX1" y="connsiteY1"/>
                </a:cxn>
                <a:cxn ang="0">
                  <a:pos x="connsiteX2" y="connsiteY2"/>
                </a:cxn>
                <a:cxn ang="0">
                  <a:pos x="connsiteX3" y="connsiteY3"/>
                </a:cxn>
              </a:cxnLst>
              <a:rect l="l" t="t" r="r" b="b"/>
              <a:pathLst>
                <a:path w="161925" h="161925">
                  <a:moveTo>
                    <a:pt x="0" y="0"/>
                  </a:moveTo>
                  <a:lnTo>
                    <a:pt x="161925" y="0"/>
                  </a:lnTo>
                  <a:lnTo>
                    <a:pt x="161925" y="161925"/>
                  </a:lnTo>
                  <a:lnTo>
                    <a:pt x="0" y="161925"/>
                  </a:lnTo>
                  <a:close/>
                </a:path>
              </a:pathLst>
            </a:custGeom>
            <a:noFill/>
            <a:ln w="15604" cap="flat">
              <a:solidFill>
                <a:schemeClr val="tx1"/>
              </a:solid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86069D5E-D1AF-5427-7AB8-226457D14AE7}"/>
                </a:ext>
                <a:ext uri="{C183D7F6-B498-43B3-948B-1728B52AA6E4}">
                  <adec:decorative xmlns:adec="http://schemas.microsoft.com/office/drawing/2017/decorative" val="1"/>
                </a:ext>
              </a:extLst>
            </p:cNvPr>
            <p:cNvSpPr/>
            <p:nvPr/>
          </p:nvSpPr>
          <p:spPr>
            <a:xfrm>
              <a:off x="697976" y="480133"/>
              <a:ext cx="335280" cy="567690"/>
            </a:xfrm>
            <a:custGeom>
              <a:avLst/>
              <a:gdLst>
                <a:gd name="connsiteX0" fmla="*/ 335280 w 335280"/>
                <a:gd name="connsiteY0" fmla="*/ 338138 h 567690"/>
                <a:gd name="connsiteX1" fmla="*/ 335280 w 335280"/>
                <a:gd name="connsiteY1" fmla="*/ 0 h 567690"/>
                <a:gd name="connsiteX2" fmla="*/ 0 w 335280"/>
                <a:gd name="connsiteY2" fmla="*/ 0 h 567690"/>
                <a:gd name="connsiteX3" fmla="*/ 0 w 335280"/>
                <a:gd name="connsiteY3" fmla="*/ 338138 h 567690"/>
                <a:gd name="connsiteX4" fmla="*/ 167640 w 335280"/>
                <a:gd name="connsiteY4" fmla="*/ 567690 h 5676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 h="567690">
                  <a:moveTo>
                    <a:pt x="335280" y="338138"/>
                  </a:moveTo>
                  <a:lnTo>
                    <a:pt x="335280" y="0"/>
                  </a:lnTo>
                  <a:lnTo>
                    <a:pt x="0" y="0"/>
                  </a:lnTo>
                  <a:lnTo>
                    <a:pt x="0" y="338138"/>
                  </a:lnTo>
                  <a:lnTo>
                    <a:pt x="167640" y="567690"/>
                  </a:lnTo>
                  <a:close/>
                </a:path>
              </a:pathLst>
            </a:custGeom>
            <a:noFill/>
            <a:ln w="15604" cap="flat">
              <a:solidFill>
                <a:schemeClr val="tx1"/>
              </a:solidFill>
              <a:prstDash val="solid"/>
              <a:miter/>
            </a:ln>
          </p:spPr>
          <p:txBody>
            <a:bodyPr rtlCol="0" anchor="ctr"/>
            <a:lstStyle/>
            <a:p>
              <a:endParaRPr lang="en-US"/>
            </a:p>
          </p:txBody>
        </p:sp>
      </p:grpSp>
      <p:sp>
        <p:nvSpPr>
          <p:cNvPr id="3" name="Text Placeholder 3">
            <a:extLst>
              <a:ext uri="{FF2B5EF4-FFF2-40B4-BE49-F238E27FC236}">
                <a16:creationId xmlns:a16="http://schemas.microsoft.com/office/drawing/2014/main" id="{52158A52-B916-1116-78D9-D51B7C7EEFE9}"/>
              </a:ext>
            </a:extLst>
          </p:cNvPr>
          <p:cNvSpPr>
            <a:spLocks noGrp="1"/>
          </p:cNvSpPr>
          <p:nvPr>
            <p:ph type="body" sz="quarter" idx="13" hasCustomPrompt="1"/>
          </p:nvPr>
        </p:nvSpPr>
        <p:spPr>
          <a:xfrm>
            <a:off x="694944" y="2478024"/>
            <a:ext cx="8119872" cy="758952"/>
          </a:xfrm>
        </p:spPr>
        <p:txBody>
          <a:bodyPr lIns="0" tIns="0" rIns="0" bIns="0" anchor="b" anchorCtr="0">
            <a:noAutofit/>
          </a:bodyPr>
          <a:lstStyle>
            <a:lvl1pPr>
              <a:defRPr sz="4400">
                <a:latin typeface="Franklin Gothic Medium" panose="020B0603020102020204" pitchFamily="34" charset="0"/>
              </a:defRPr>
            </a:lvl1pPr>
          </a:lstStyle>
          <a:p>
            <a:pPr lvl="0"/>
            <a:r>
              <a:rPr lang="en-US"/>
              <a:t>Section Header</a:t>
            </a:r>
          </a:p>
        </p:txBody>
      </p:sp>
      <p:sp>
        <p:nvSpPr>
          <p:cNvPr id="2" name="Subtitle 2">
            <a:extLst>
              <a:ext uri="{FF2B5EF4-FFF2-40B4-BE49-F238E27FC236}">
                <a16:creationId xmlns:a16="http://schemas.microsoft.com/office/drawing/2014/main" id="{F50DDBE7-D45B-48A2-10C2-DC3752F99F42}"/>
              </a:ext>
            </a:extLst>
          </p:cNvPr>
          <p:cNvSpPr>
            <a:spLocks noGrp="1"/>
          </p:cNvSpPr>
          <p:nvPr>
            <p:ph type="subTitle" idx="1"/>
          </p:nvPr>
        </p:nvSpPr>
        <p:spPr>
          <a:xfrm>
            <a:off x="697976" y="3310128"/>
            <a:ext cx="8119872" cy="495309"/>
          </a:xfrm>
        </p:spPr>
        <p:txBody>
          <a:bodyPr lIns="0" tIns="0" rIns="0" bIns="0">
            <a:noAutofit/>
          </a:bodyPr>
          <a:lstStyle>
            <a:lvl1pPr marL="0" indent="0" algn="l">
              <a:spcBef>
                <a:spcPts val="300"/>
              </a:spcBef>
              <a:spcAft>
                <a:spcPts val="300"/>
              </a:spcAft>
              <a:buNone/>
              <a:defRPr sz="2400">
                <a:solidFill>
                  <a:schemeClr val="tx1"/>
                </a:solidFill>
                <a:latin typeface="Franklin Gothic Medium" panose="020B06030201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119032822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718048"/>
          </a:xfrm>
          <a:prstGeom prst="rect">
            <a:avLst/>
          </a:prstGeom>
        </p:spPr>
        <p:txBody>
          <a:bodyPr vert="horz" lIns="0" tIns="0" rIns="0" bIns="0" rtlCol="0" anchor="ctr">
            <a:normAutofit/>
          </a:bodyPr>
          <a:lstStyle/>
          <a:p>
            <a:r>
              <a:rPr lang="en-US"/>
              <a:t>Click to edit Master title style</a:t>
            </a:r>
          </a:p>
        </p:txBody>
      </p:sp>
      <p:sp>
        <p:nvSpPr>
          <p:cNvPr id="3" name="Text Placeholder 2"/>
          <p:cNvSpPr>
            <a:spLocks noGrp="1"/>
          </p:cNvSpPr>
          <p:nvPr>
            <p:ph type="body" idx="1"/>
          </p:nvPr>
        </p:nvSpPr>
        <p:spPr>
          <a:xfrm>
            <a:off x="628650" y="1316736"/>
            <a:ext cx="7886700" cy="329820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67809584"/>
      </p:ext>
    </p:extLst>
  </p:cSld>
  <p:clrMap bg1="lt1" tx1="dk1" bg2="lt2" tx2="dk2" accent1="accent1" accent2="accent2" accent3="accent3" accent4="accent4" accent5="accent5" accent6="accent6" hlink="hlink" folHlink="folHlink"/>
  <p:sldLayoutIdLst>
    <p:sldLayoutId id="2147483838" r:id="rId1"/>
    <p:sldLayoutId id="2147483867" r:id="rId2"/>
    <p:sldLayoutId id="2147483868" r:id="rId3"/>
    <p:sldLayoutId id="2147483841" r:id="rId4"/>
    <p:sldLayoutId id="2147483842" r:id="rId5"/>
    <p:sldLayoutId id="2147483843" r:id="rId6"/>
    <p:sldLayoutId id="2147483844" r:id="rId7"/>
    <p:sldLayoutId id="2147483845" r:id="rId8"/>
    <p:sldLayoutId id="2147483846" r:id="rId9"/>
    <p:sldLayoutId id="2147483847" r:id="rId10"/>
    <p:sldLayoutId id="2147483849" r:id="rId11"/>
    <p:sldLayoutId id="2147483848" r:id="rId12"/>
    <p:sldLayoutId id="2147483850" r:id="rId13"/>
    <p:sldLayoutId id="2147483864" r:id="rId14"/>
    <p:sldLayoutId id="2147483851" r:id="rId15"/>
    <p:sldLayoutId id="2147483869" r:id="rId16"/>
    <p:sldLayoutId id="2147483854" r:id="rId17"/>
    <p:sldLayoutId id="2147483853" r:id="rId18"/>
    <p:sldLayoutId id="2147483852" r:id="rId19"/>
    <p:sldLayoutId id="2147483866" r:id="rId20"/>
    <p:sldLayoutId id="2147483870" r:id="rId21"/>
    <p:sldLayoutId id="2147483871" r:id="rId22"/>
    <p:sldLayoutId id="2147483855" r:id="rId23"/>
    <p:sldLayoutId id="2147483856" r:id="rId24"/>
    <p:sldLayoutId id="2147483857" r:id="rId25"/>
    <p:sldLayoutId id="2147483858" r:id="rId26"/>
    <p:sldLayoutId id="2147483859" r:id="rId27"/>
    <p:sldLayoutId id="2147483860" r:id="rId28"/>
    <p:sldLayoutId id="2147483861" r:id="rId29"/>
    <p:sldLayoutId id="2147483862" r:id="rId30"/>
    <p:sldLayoutId id="2147483863" r:id="rId31"/>
  </p:sldLayoutIdLst>
  <p:hf sldNum="0" hdr="0" dt="0"/>
  <p:txStyles>
    <p:titleStyle>
      <a:lvl1pPr algn="l" defTabSz="685800" rtl="0" eaLnBrk="1" latinLnBrk="0" hangingPunct="1">
        <a:lnSpc>
          <a:spcPct val="90000"/>
        </a:lnSpc>
        <a:spcBef>
          <a:spcPct val="0"/>
        </a:spcBef>
        <a:buNone/>
        <a:defRPr sz="4400" b="0" i="0" kern="1200">
          <a:solidFill>
            <a:schemeClr val="tx1"/>
          </a:solidFill>
          <a:latin typeface="Franklin Gothic Medium" panose="020B0603020102020204" pitchFamily="34" charset="0"/>
          <a:ea typeface="+mj-ea"/>
          <a:cs typeface="+mj-cs"/>
        </a:defRPr>
      </a:lvl1pPr>
    </p:titleStyle>
    <p:bodyStyle>
      <a:lvl1pPr marL="0" indent="0" algn="l" defTabSz="685800" rtl="0" eaLnBrk="1" latinLnBrk="0" hangingPunct="1">
        <a:lnSpc>
          <a:spcPct val="125000"/>
        </a:lnSpc>
        <a:spcBef>
          <a:spcPts val="1800"/>
        </a:spcBef>
        <a:spcAft>
          <a:spcPts val="600"/>
        </a:spcAft>
        <a:buFont typeface="System Font Regular"/>
        <a:buChar char="​"/>
        <a:defRPr sz="2400" b="0" i="0" kern="1200">
          <a:solidFill>
            <a:schemeClr val="tx1"/>
          </a:solidFill>
          <a:latin typeface="Tisa Offc Serif Pro" panose="02010504030101020102" pitchFamily="2" charset="0"/>
          <a:ea typeface="+mn-ea"/>
          <a:cs typeface="+mn-cs"/>
        </a:defRPr>
      </a:lvl1pPr>
      <a:lvl2pPr marL="274320" indent="-274320" algn="l" defTabSz="685800" rtl="0" eaLnBrk="1" latinLnBrk="0" hangingPunct="1">
        <a:lnSpc>
          <a:spcPct val="125000"/>
        </a:lnSpc>
        <a:spcBef>
          <a:spcPts val="375"/>
        </a:spcBef>
        <a:spcAft>
          <a:spcPts val="375"/>
        </a:spcAft>
        <a:buClr>
          <a:schemeClr val="accent6"/>
        </a:buClr>
        <a:buSzPct val="80000"/>
        <a:buFont typeface="System Font Regular"/>
        <a:buChar char="►"/>
        <a:tabLst/>
        <a:defRPr sz="2000" b="0" i="0" kern="1200">
          <a:solidFill>
            <a:schemeClr val="tx1"/>
          </a:solidFill>
          <a:latin typeface="Tisa Offc Serif Pro" panose="02010504030101020102" pitchFamily="2" charset="0"/>
          <a:ea typeface="+mn-ea"/>
          <a:cs typeface="+mn-cs"/>
        </a:defRPr>
      </a:lvl2pPr>
      <a:lvl3pPr marL="457200" indent="-182880" algn="l" defTabSz="685800" rtl="0" eaLnBrk="1" latinLnBrk="0" hangingPunct="1">
        <a:lnSpc>
          <a:spcPct val="125000"/>
        </a:lnSpc>
        <a:spcBef>
          <a:spcPts val="375"/>
        </a:spcBef>
        <a:spcAft>
          <a:spcPts val="0"/>
        </a:spcAft>
        <a:buClr>
          <a:schemeClr val="accent3"/>
        </a:buClr>
        <a:buFont typeface="Arial" panose="020B0604020202020204" pitchFamily="34" charset="0"/>
        <a:buChar char="•"/>
        <a:tabLst/>
        <a:defRPr sz="2000" b="0" i="0" kern="1200">
          <a:solidFill>
            <a:schemeClr val="tx1"/>
          </a:solidFill>
          <a:latin typeface="Tisa Offc Serif Pro" panose="02010504030101020102" pitchFamily="2" charset="0"/>
          <a:ea typeface="+mn-ea"/>
          <a:cs typeface="+mn-cs"/>
        </a:defRPr>
      </a:lvl3pPr>
      <a:lvl4pPr marL="742950" indent="-171450" algn="l" defTabSz="685800" rtl="0" eaLnBrk="1" latinLnBrk="0" hangingPunct="1">
        <a:lnSpc>
          <a:spcPct val="125000"/>
        </a:lnSpc>
        <a:spcBef>
          <a:spcPts val="375"/>
        </a:spcBef>
        <a:spcAft>
          <a:spcPts val="300"/>
        </a:spcAft>
        <a:buClr>
          <a:schemeClr val="accent4"/>
        </a:buClr>
        <a:buSzPct val="100000"/>
        <a:buFont typeface="Wingdings" pitchFamily="2" charset="2"/>
        <a:buChar char="§"/>
        <a:tabLst/>
        <a:defRPr sz="1800" b="0" i="0" kern="1200">
          <a:solidFill>
            <a:schemeClr val="tx1"/>
          </a:solidFill>
          <a:latin typeface="Tisa Offc Serif Pro" panose="02010504030101020102" pitchFamily="2" charset="0"/>
          <a:ea typeface="+mn-ea"/>
          <a:cs typeface="+mn-cs"/>
        </a:defRPr>
      </a:lvl4pPr>
      <a:lvl5pPr marL="0" indent="0" algn="l" defTabSz="685800" rtl="0" eaLnBrk="1" latinLnBrk="0" hangingPunct="1">
        <a:lnSpc>
          <a:spcPct val="125000"/>
        </a:lnSpc>
        <a:spcBef>
          <a:spcPts val="1200"/>
        </a:spcBef>
        <a:spcAft>
          <a:spcPts val="1200"/>
        </a:spcAft>
        <a:buFont typeface="System Font Regular"/>
        <a:buChar char="​"/>
        <a:defRPr sz="2800" b="0" i="1" kern="1200">
          <a:solidFill>
            <a:schemeClr val="accent5"/>
          </a:solidFill>
          <a:latin typeface="Tisa Offc Serif Pro" panose="02010504030101020102" pitchFamily="2" charset="0"/>
          <a:ea typeface="+mn-ea"/>
          <a:cs typeface="+mn-cs"/>
        </a:defRPr>
      </a:lvl5pPr>
      <a:lvl6pPr marL="0" indent="0" algn="l" defTabSz="685800" rtl="0" eaLnBrk="1" latinLnBrk="0" hangingPunct="1">
        <a:lnSpc>
          <a:spcPct val="125000"/>
        </a:lnSpc>
        <a:spcBef>
          <a:spcPts val="375"/>
        </a:spcBef>
        <a:buFont typeface="System Font Regular"/>
        <a:buNone/>
        <a:defRPr sz="2000" b="0" i="0" kern="1200">
          <a:solidFill>
            <a:schemeClr val="tx2"/>
          </a:solidFill>
          <a:latin typeface="Tisa Offc Serif Pro" panose="02010504030101020102" pitchFamily="2" charset="0"/>
          <a:ea typeface="+mn-ea"/>
          <a:cs typeface="+mn-cs"/>
        </a:defRPr>
      </a:lvl6pPr>
      <a:lvl7pPr marL="0" indent="-274320" algn="l" defTabSz="685800" rtl="0" eaLnBrk="1" latinLnBrk="0" hangingPunct="1">
        <a:lnSpc>
          <a:spcPct val="125000"/>
        </a:lnSpc>
        <a:spcBef>
          <a:spcPts val="375"/>
        </a:spcBef>
        <a:buClr>
          <a:srgbClr val="FED925"/>
        </a:buClr>
        <a:buSzPct val="90000"/>
        <a:buFont typeface=".Hiragino Kaku Gothic Interface W3"/>
        <a:buChar char="▷"/>
        <a:defRPr sz="1800" b="0" i="0" kern="1200">
          <a:solidFill>
            <a:schemeClr val="tx2"/>
          </a:solidFill>
          <a:latin typeface="Tisa Offc Serif Pro" panose="02010504030101020102" pitchFamily="2" charset="0"/>
          <a:ea typeface="+mn-ea"/>
          <a:cs typeface="+mn-cs"/>
        </a:defRPr>
      </a:lvl7pPr>
      <a:lvl8pPr marL="457200" indent="-182880" algn="l" defTabSz="685800" rtl="0" eaLnBrk="1" latinLnBrk="0" hangingPunct="1">
        <a:lnSpc>
          <a:spcPct val="125000"/>
        </a:lnSpc>
        <a:spcBef>
          <a:spcPts val="375"/>
        </a:spcBef>
        <a:buClr>
          <a:schemeClr val="accent4"/>
        </a:buClr>
        <a:buSzPct val="110000"/>
        <a:buFont typeface="Courier New" panose="02070309020205020404" pitchFamily="49" charset="0"/>
        <a:buChar char="o"/>
        <a:defRPr sz="1600" b="0" i="0" kern="1200" spc="0">
          <a:solidFill>
            <a:schemeClr val="tx2"/>
          </a:solidFill>
          <a:latin typeface="Tisa Offc Serif Pro" panose="02010504030101020102" pitchFamily="2" charset="0"/>
          <a:ea typeface="+mn-ea"/>
          <a:cs typeface="+mn-cs"/>
        </a:defRPr>
      </a:lvl8pPr>
      <a:lvl9pPr marL="822960" indent="-182880" algn="l" defTabSz="685800" rtl="0" eaLnBrk="1" latinLnBrk="0" hangingPunct="1">
        <a:lnSpc>
          <a:spcPct val="125000"/>
        </a:lnSpc>
        <a:spcBef>
          <a:spcPts val="375"/>
        </a:spcBef>
        <a:buClr>
          <a:schemeClr val="accent5"/>
        </a:buClr>
        <a:buFont typeface="Orgon Slab Medium" panose="02000603000000020004" pitchFamily="50" charset="0"/>
        <a:buChar char="→"/>
        <a:defRPr sz="1400" b="0" i="0" kern="1200">
          <a:solidFill>
            <a:schemeClr val="tx2"/>
          </a:solidFill>
          <a:latin typeface="Tisa Offc Serif Pro" panose="02010504030101020102" pitchFamily="2" charset="0"/>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international.mst.edu/international-student-services/maintainyourf1orj1visastatus/durationofstatuselimination/" TargetMode="Externa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hyperlink" Target="https://www.nafsa.org/regulatory-information/quick-reference-country-restriction-table"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76BB6EB-F6A7-CA44-055F-96D3B4B1712F}"/>
              </a:ext>
            </a:extLst>
          </p:cNvPr>
          <p:cNvSpPr>
            <a:spLocks noGrp="1"/>
          </p:cNvSpPr>
          <p:nvPr>
            <p:ph type="title"/>
          </p:nvPr>
        </p:nvSpPr>
        <p:spPr>
          <a:xfrm>
            <a:off x="392131" y="1968722"/>
            <a:ext cx="8118003" cy="1310489"/>
          </a:xfrm>
        </p:spPr>
        <p:txBody>
          <a:bodyPr/>
          <a:lstStyle/>
          <a:p>
            <a:r>
              <a:rPr lang="en-US" sz="3200" dirty="0"/>
              <a:t>Department of Homeland Security Eliminates Duration of Status – creates “Admit Until Date” (AUD) instead.</a:t>
            </a:r>
          </a:p>
        </p:txBody>
      </p:sp>
      <p:sp>
        <p:nvSpPr>
          <p:cNvPr id="2" name="Footer Placeholder 1">
            <a:extLst>
              <a:ext uri="{FF2B5EF4-FFF2-40B4-BE49-F238E27FC236}">
                <a16:creationId xmlns:a16="http://schemas.microsoft.com/office/drawing/2014/main" id="{DDC3C74D-08BA-7DD8-3C5D-35BFDEE8F5EF}"/>
              </a:ext>
            </a:extLst>
          </p:cNvPr>
          <p:cNvSpPr>
            <a:spLocks noGrp="1"/>
          </p:cNvSpPr>
          <p:nvPr>
            <p:ph type="ftr" sz="quarter" idx="3"/>
          </p:nvPr>
        </p:nvSpPr>
        <p:spPr>
          <a:xfrm>
            <a:off x="390262" y="1213188"/>
            <a:ext cx="8119872" cy="365125"/>
          </a:xfrm>
        </p:spPr>
        <p:txBody>
          <a:bodyPr/>
          <a:lstStyle/>
          <a:p>
            <a:r>
              <a:rPr lang="en-US" dirty="0"/>
              <a:t>Missouri University of Science and Technology</a:t>
            </a:r>
          </a:p>
        </p:txBody>
      </p:sp>
    </p:spTree>
    <p:extLst>
      <p:ext uri="{BB962C8B-B14F-4D97-AF65-F5344CB8AC3E}">
        <p14:creationId xmlns:p14="http://schemas.microsoft.com/office/powerpoint/2010/main" val="1818187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B1E6054-5B82-6758-33B6-E01FC8BBC3FE}"/>
              </a:ext>
            </a:extLst>
          </p:cNvPr>
          <p:cNvSpPr>
            <a:spLocks noGrp="1"/>
          </p:cNvSpPr>
          <p:nvPr>
            <p:ph type="body" sz="quarter" idx="13"/>
          </p:nvPr>
        </p:nvSpPr>
        <p:spPr>
          <a:xfrm>
            <a:off x="660925" y="3002579"/>
            <a:ext cx="8119872" cy="758952"/>
          </a:xfrm>
        </p:spPr>
        <p:txBody>
          <a:bodyPr/>
          <a:lstStyle/>
          <a:p>
            <a:r>
              <a:rPr lang="en-US" sz="1200" dirty="0"/>
              <a:t>Q&amp;A: please note we will do our best to answer your questions but may need to seek additional guidance as this is a new rule change with many changing factors.</a:t>
            </a:r>
          </a:p>
          <a:p>
            <a:r>
              <a:rPr lang="en-US" sz="1200" dirty="0"/>
              <a:t> Read our FAQ page: </a:t>
            </a:r>
            <a:r>
              <a:rPr lang="en-US" sz="1200" dirty="0">
                <a:hlinkClick r:id="rId2"/>
              </a:rPr>
              <a:t>https://international.mst.edu/international-student-services/maintainyourf1orj1visastatus/durationofstatuselimination/</a:t>
            </a:r>
            <a:r>
              <a:rPr lang="en-US" sz="1200" dirty="0"/>
              <a:t>. </a:t>
            </a:r>
          </a:p>
        </p:txBody>
      </p:sp>
      <p:sp>
        <p:nvSpPr>
          <p:cNvPr id="5" name="Footer Placeholder 4">
            <a:extLst>
              <a:ext uri="{FF2B5EF4-FFF2-40B4-BE49-F238E27FC236}">
                <a16:creationId xmlns:a16="http://schemas.microsoft.com/office/drawing/2014/main" id="{AC447778-816B-A55A-6445-7A00D002325D}"/>
              </a:ext>
            </a:extLst>
          </p:cNvPr>
          <p:cNvSpPr>
            <a:spLocks noGrp="1"/>
          </p:cNvSpPr>
          <p:nvPr>
            <p:ph type="ftr" sz="quarter" idx="4294967295"/>
          </p:nvPr>
        </p:nvSpPr>
        <p:spPr>
          <a:xfrm>
            <a:off x="0" y="4735513"/>
            <a:ext cx="5807075" cy="365125"/>
          </a:xfrm>
          <a:prstGeom prst="rect">
            <a:avLst/>
          </a:prstGeom>
        </p:spPr>
        <p:txBody>
          <a:bodyPr/>
          <a:lstStyle/>
          <a:p>
            <a:r>
              <a:rPr lang="en-US"/>
              <a:t>Missouri University of Science and Technology</a:t>
            </a:r>
          </a:p>
        </p:txBody>
      </p:sp>
    </p:spTree>
    <p:extLst>
      <p:ext uri="{BB962C8B-B14F-4D97-AF65-F5344CB8AC3E}">
        <p14:creationId xmlns:p14="http://schemas.microsoft.com/office/powerpoint/2010/main" val="1545181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4FD53AEB-8545-1501-8F61-00202A4A71DC}"/>
              </a:ext>
            </a:extLst>
          </p:cNvPr>
          <p:cNvSpPr>
            <a:spLocks noGrp="1"/>
          </p:cNvSpPr>
          <p:nvPr>
            <p:ph type="pic" sz="quarter" idx="11"/>
          </p:nvPr>
        </p:nvSpPr>
        <p:spPr/>
        <p:txBody>
          <a:bodyPr/>
          <a:lstStyle/>
          <a:p>
            <a:endParaRPr lang="en-US"/>
          </a:p>
        </p:txBody>
      </p:sp>
      <p:sp>
        <p:nvSpPr>
          <p:cNvPr id="13" name="Title 12">
            <a:extLst>
              <a:ext uri="{FF2B5EF4-FFF2-40B4-BE49-F238E27FC236}">
                <a16:creationId xmlns:a16="http://schemas.microsoft.com/office/drawing/2014/main" id="{4E48ECFA-AB61-F565-914A-959833421A4B}"/>
              </a:ext>
            </a:extLst>
          </p:cNvPr>
          <p:cNvSpPr>
            <a:spLocks noGrp="1"/>
          </p:cNvSpPr>
          <p:nvPr>
            <p:ph type="title"/>
          </p:nvPr>
        </p:nvSpPr>
        <p:spPr>
          <a:xfrm>
            <a:off x="1255967" y="2169171"/>
            <a:ext cx="7176008" cy="1015663"/>
          </a:xfrm>
        </p:spPr>
        <p:txBody>
          <a:bodyPr/>
          <a:lstStyle/>
          <a:p>
            <a:r>
              <a:rPr lang="en-US" sz="2000" dirty="0"/>
              <a:t>NOTE: This information is a representation of what has been issued and released as of today and is subject to change based on DHS requirements and updates. </a:t>
            </a:r>
          </a:p>
        </p:txBody>
      </p:sp>
      <p:sp>
        <p:nvSpPr>
          <p:cNvPr id="5" name="Footer Placeholder 4">
            <a:extLst>
              <a:ext uri="{FF2B5EF4-FFF2-40B4-BE49-F238E27FC236}">
                <a16:creationId xmlns:a16="http://schemas.microsoft.com/office/drawing/2014/main" id="{4807C0C1-0689-9410-A125-06598FC80B7B}"/>
              </a:ext>
            </a:extLst>
          </p:cNvPr>
          <p:cNvSpPr>
            <a:spLocks noGrp="1"/>
          </p:cNvSpPr>
          <p:nvPr>
            <p:ph type="ftr" sz="quarter" idx="4294967295"/>
          </p:nvPr>
        </p:nvSpPr>
        <p:spPr>
          <a:xfrm>
            <a:off x="0" y="1212850"/>
            <a:ext cx="8120063" cy="365125"/>
          </a:xfrm>
          <a:prstGeom prst="rect">
            <a:avLst/>
          </a:prstGeom>
        </p:spPr>
        <p:txBody>
          <a:bodyPr/>
          <a:lstStyle/>
          <a:p>
            <a:r>
              <a:rPr lang="en-US"/>
              <a:t>Missouri University of Science and Technology</a:t>
            </a:r>
          </a:p>
        </p:txBody>
      </p:sp>
    </p:spTree>
    <p:extLst>
      <p:ext uri="{BB962C8B-B14F-4D97-AF65-F5344CB8AC3E}">
        <p14:creationId xmlns:p14="http://schemas.microsoft.com/office/powerpoint/2010/main" val="2409695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7073D71-A5E1-EE69-FF7E-549FA87413E7}"/>
              </a:ext>
            </a:extLst>
          </p:cNvPr>
          <p:cNvSpPr>
            <a:spLocks noGrp="1"/>
          </p:cNvSpPr>
          <p:nvPr>
            <p:ph type="title"/>
          </p:nvPr>
        </p:nvSpPr>
        <p:spPr/>
        <p:txBody>
          <a:bodyPr/>
          <a:lstStyle/>
          <a:p>
            <a:r>
              <a:rPr lang="en-US" dirty="0"/>
              <a:t>Duration of Status Changes to Admit Until Date</a:t>
            </a:r>
          </a:p>
        </p:txBody>
      </p:sp>
      <p:sp>
        <p:nvSpPr>
          <p:cNvPr id="8" name="Subtitle 7">
            <a:extLst>
              <a:ext uri="{FF2B5EF4-FFF2-40B4-BE49-F238E27FC236}">
                <a16:creationId xmlns:a16="http://schemas.microsoft.com/office/drawing/2014/main" id="{381BE422-8A5B-0D56-9F8C-A99F15E9A841}"/>
              </a:ext>
            </a:extLst>
          </p:cNvPr>
          <p:cNvSpPr>
            <a:spLocks noGrp="1"/>
          </p:cNvSpPr>
          <p:nvPr>
            <p:ph type="subTitle" idx="14"/>
          </p:nvPr>
        </p:nvSpPr>
        <p:spPr/>
        <p:txBody>
          <a:bodyPr/>
          <a:lstStyle/>
          <a:p>
            <a:r>
              <a:rPr lang="en-US" dirty="0"/>
              <a:t>Let’s look at some of the changes.</a:t>
            </a:r>
          </a:p>
        </p:txBody>
      </p:sp>
      <p:sp>
        <p:nvSpPr>
          <p:cNvPr id="7" name="Content Placeholder 6">
            <a:extLst>
              <a:ext uri="{FF2B5EF4-FFF2-40B4-BE49-F238E27FC236}">
                <a16:creationId xmlns:a16="http://schemas.microsoft.com/office/drawing/2014/main" id="{5E0D16E1-3EBD-1401-F822-0A1E92EB8017}"/>
              </a:ext>
            </a:extLst>
          </p:cNvPr>
          <p:cNvSpPr>
            <a:spLocks noGrp="1"/>
          </p:cNvSpPr>
          <p:nvPr>
            <p:ph idx="1"/>
          </p:nvPr>
        </p:nvSpPr>
        <p:spPr>
          <a:xfrm>
            <a:off x="393191" y="1314084"/>
            <a:ext cx="8286427" cy="2889284"/>
          </a:xfrm>
          <a:ln>
            <a:solidFill>
              <a:schemeClr val="tx2"/>
            </a:solidFill>
          </a:ln>
        </p:spPr>
        <p:txBody>
          <a:bodyPr>
            <a:normAutofit lnSpcReduction="10000"/>
          </a:bodyPr>
          <a:lstStyle/>
          <a:p>
            <a:pPr algn="ctr">
              <a:spcBef>
                <a:spcPts val="0"/>
              </a:spcBef>
              <a:spcAft>
                <a:spcPts val="0"/>
              </a:spcAft>
            </a:pPr>
            <a:endParaRPr lang="en-US" sz="1400" dirty="0"/>
          </a:p>
          <a:p>
            <a:pPr algn="ctr">
              <a:spcBef>
                <a:spcPts val="0"/>
              </a:spcBef>
              <a:spcAft>
                <a:spcPts val="0"/>
              </a:spcAft>
            </a:pPr>
            <a:r>
              <a:rPr lang="en-US" sz="1200" dirty="0"/>
              <a:t>F-1 and J-1 Students</a:t>
            </a:r>
          </a:p>
          <a:p>
            <a:pPr marL="342900" indent="-342900">
              <a:spcBef>
                <a:spcPts val="0"/>
              </a:spcBef>
              <a:spcAft>
                <a:spcPts val="0"/>
              </a:spcAft>
              <a:buFont typeface="Wingdings" panose="05000000000000000000" pitchFamily="2" charset="2"/>
              <a:buChar char="Ø"/>
            </a:pPr>
            <a:r>
              <a:rPr lang="en-US" sz="1200" dirty="0"/>
              <a:t>Effective Rule on September 15: </a:t>
            </a:r>
          </a:p>
          <a:p>
            <a:pPr marL="685800" lvl="1" indent="-342900">
              <a:spcBef>
                <a:spcPts val="0"/>
              </a:spcBef>
              <a:spcAft>
                <a:spcPts val="0"/>
              </a:spcAft>
              <a:buFont typeface="Wingdings" panose="05000000000000000000" pitchFamily="2" charset="2"/>
              <a:buChar char="Ø"/>
            </a:pPr>
            <a:r>
              <a:rPr lang="en-US" sz="1200" dirty="0"/>
              <a:t>Beginning September 15, 2026, U.S. Customs and Border Protection (CBP) will generally issue an Admit Until Date (AUD) on your Form I-94 rather than admitting students or scholars for Duration of Status. In most cases, the admission period may not exceed four years and generally will correspond to the expected length of your academic program, plus the applicable grace period.</a:t>
            </a:r>
          </a:p>
          <a:p>
            <a:pPr marL="342900" indent="-342900">
              <a:spcBef>
                <a:spcPts val="0"/>
              </a:spcBef>
              <a:spcAft>
                <a:spcPts val="0"/>
              </a:spcAft>
              <a:buFont typeface="Wingdings" panose="05000000000000000000" pitchFamily="2" charset="2"/>
              <a:buChar char="Ø"/>
            </a:pPr>
            <a:endParaRPr lang="en-US" sz="1200" dirty="0"/>
          </a:p>
          <a:p>
            <a:pPr marL="342900" indent="-342900">
              <a:spcBef>
                <a:spcPts val="0"/>
              </a:spcBef>
              <a:spcAft>
                <a:spcPts val="0"/>
              </a:spcAft>
              <a:buFont typeface="Wingdings" panose="05000000000000000000" pitchFamily="2" charset="2"/>
              <a:buChar char="Ø"/>
            </a:pPr>
            <a:r>
              <a:rPr lang="en-US" sz="1200" dirty="0"/>
              <a:t>Examples:</a:t>
            </a:r>
          </a:p>
          <a:p>
            <a:pPr marL="685800" lvl="1" indent="-342900">
              <a:spcBef>
                <a:spcPts val="0"/>
              </a:spcBef>
              <a:spcAft>
                <a:spcPts val="0"/>
              </a:spcAft>
              <a:buFont typeface="Wingdings" panose="05000000000000000000" pitchFamily="2" charset="2"/>
              <a:buChar char="Ø"/>
            </a:pPr>
            <a:r>
              <a:rPr lang="en-US" sz="1200" dirty="0"/>
              <a:t>New Bachelor's student: Admission may generally be issued through the expected program completion date (up to four years), plus a 30-day grace period. </a:t>
            </a:r>
          </a:p>
          <a:p>
            <a:pPr marL="685800" lvl="1" indent="-342900">
              <a:spcBef>
                <a:spcPts val="0"/>
              </a:spcBef>
              <a:spcAft>
                <a:spcPts val="0"/>
              </a:spcAft>
              <a:buFont typeface="Wingdings" panose="05000000000000000000" pitchFamily="2" charset="2"/>
              <a:buChar char="Ø"/>
            </a:pPr>
            <a:r>
              <a:rPr lang="en-US" sz="1200" dirty="0"/>
              <a:t>New Master's student: Admission may generally be issued through the expected program completion date, plus a 30-day grace period. </a:t>
            </a:r>
          </a:p>
          <a:p>
            <a:pPr marL="685800" lvl="1" indent="-342900">
              <a:spcBef>
                <a:spcPts val="0"/>
              </a:spcBef>
              <a:spcAft>
                <a:spcPts val="0"/>
              </a:spcAft>
              <a:buFont typeface="Wingdings" panose="05000000000000000000" pitchFamily="2" charset="2"/>
              <a:buChar char="Ø"/>
            </a:pPr>
            <a:r>
              <a:rPr lang="en-US" sz="1200" dirty="0"/>
              <a:t>New Doctoral student: Admission may generally be issued through the expected program completion date, up to a maximum four-year admission period. Students whose doctoral programs extend beyond four years will generally need to apply for an Extension of Stay before their AUD expires. </a:t>
            </a:r>
          </a:p>
        </p:txBody>
      </p:sp>
      <p:sp>
        <p:nvSpPr>
          <p:cNvPr id="5" name="Footer Placeholder 4">
            <a:extLst>
              <a:ext uri="{FF2B5EF4-FFF2-40B4-BE49-F238E27FC236}">
                <a16:creationId xmlns:a16="http://schemas.microsoft.com/office/drawing/2014/main" id="{8762651C-9D67-5477-DA23-E3D62B653A33}"/>
              </a:ext>
            </a:extLst>
          </p:cNvPr>
          <p:cNvSpPr>
            <a:spLocks noGrp="1"/>
          </p:cNvSpPr>
          <p:nvPr>
            <p:ph type="ftr" sz="quarter" idx="3"/>
          </p:nvPr>
        </p:nvSpPr>
        <p:spPr/>
        <p:txBody>
          <a:bodyPr/>
          <a:lstStyle/>
          <a:p>
            <a:r>
              <a:rPr lang="en-US"/>
              <a:t>Missouri University of Science and Technology</a:t>
            </a:r>
          </a:p>
        </p:txBody>
      </p:sp>
    </p:spTree>
    <p:extLst>
      <p:ext uri="{BB962C8B-B14F-4D97-AF65-F5344CB8AC3E}">
        <p14:creationId xmlns:p14="http://schemas.microsoft.com/office/powerpoint/2010/main" val="3480090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F551F-972F-79CA-98FF-86DB5DF992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227B9D-8940-517A-8C3A-FCCDE5FCB710}"/>
              </a:ext>
            </a:extLst>
          </p:cNvPr>
          <p:cNvSpPr>
            <a:spLocks noGrp="1"/>
          </p:cNvSpPr>
          <p:nvPr>
            <p:ph type="title"/>
          </p:nvPr>
        </p:nvSpPr>
        <p:spPr>
          <a:xfrm>
            <a:off x="393192" y="719853"/>
            <a:ext cx="8357616" cy="399137"/>
          </a:xfrm>
        </p:spPr>
        <p:txBody>
          <a:bodyPr/>
          <a:lstStyle/>
          <a:p>
            <a:r>
              <a:rPr lang="en-US" dirty="0"/>
              <a:t>Transition Rules</a:t>
            </a:r>
          </a:p>
        </p:txBody>
      </p:sp>
      <p:sp>
        <p:nvSpPr>
          <p:cNvPr id="4" name="Content Placeholder 3">
            <a:extLst>
              <a:ext uri="{FF2B5EF4-FFF2-40B4-BE49-F238E27FC236}">
                <a16:creationId xmlns:a16="http://schemas.microsoft.com/office/drawing/2014/main" id="{9E54B0C2-12CE-3D55-9425-31D588121C83}"/>
              </a:ext>
            </a:extLst>
          </p:cNvPr>
          <p:cNvSpPr>
            <a:spLocks noGrp="1"/>
          </p:cNvSpPr>
          <p:nvPr>
            <p:ph idx="1"/>
          </p:nvPr>
        </p:nvSpPr>
        <p:spPr>
          <a:xfrm>
            <a:off x="393192" y="1261422"/>
            <a:ext cx="8357616" cy="2962656"/>
          </a:xfrm>
          <a:ln>
            <a:solidFill>
              <a:schemeClr val="tx2"/>
            </a:solidFill>
          </a:ln>
        </p:spPr>
        <p:txBody>
          <a:bodyPr>
            <a:normAutofit lnSpcReduction="10000"/>
          </a:bodyPr>
          <a:lstStyle/>
          <a:p>
            <a:pPr>
              <a:spcBef>
                <a:spcPts val="0"/>
              </a:spcBef>
              <a:spcAft>
                <a:spcPts val="0"/>
              </a:spcAft>
            </a:pPr>
            <a:endParaRPr lang="en-US" sz="1200" dirty="0"/>
          </a:p>
          <a:p>
            <a:pPr marL="171450" indent="-171450">
              <a:spcBef>
                <a:spcPts val="0"/>
              </a:spcBef>
              <a:spcAft>
                <a:spcPts val="0"/>
              </a:spcAft>
              <a:buFont typeface="Wingdings" panose="05000000000000000000" pitchFamily="2" charset="2"/>
              <a:buChar char="Ø"/>
            </a:pPr>
            <a:r>
              <a:rPr lang="en-US" sz="1200" dirty="0"/>
              <a:t>Current Students in the United States will retain duration of status until their current I-20/DS-2019’s program end date. Students anticipating to depart the United States and not apply for OPT will retain the 60-day grace period. </a:t>
            </a:r>
          </a:p>
          <a:p>
            <a:pPr marL="171450" indent="-171450">
              <a:spcBef>
                <a:spcPts val="0"/>
              </a:spcBef>
              <a:spcAft>
                <a:spcPts val="0"/>
              </a:spcAft>
              <a:buFont typeface="Wingdings" panose="05000000000000000000" pitchFamily="2" charset="2"/>
              <a:buChar char="Ø"/>
            </a:pPr>
            <a:endParaRPr lang="en-US" sz="1200" dirty="0"/>
          </a:p>
          <a:p>
            <a:pPr marL="171450" indent="-171450">
              <a:spcBef>
                <a:spcPts val="0"/>
              </a:spcBef>
              <a:spcAft>
                <a:spcPts val="0"/>
              </a:spcAft>
              <a:buFont typeface="Wingdings" panose="05000000000000000000" pitchFamily="2" charset="2"/>
              <a:buChar char="Ø"/>
            </a:pPr>
            <a:r>
              <a:rPr lang="en-US" sz="1200" dirty="0"/>
              <a:t>Students on OPT/STEM OPT (after September 15) will receive an AUD which will be the current authorization end date of their EAD card. Additional EOS applications will need to be filled. </a:t>
            </a:r>
          </a:p>
          <a:p>
            <a:pPr>
              <a:spcBef>
                <a:spcPts val="0"/>
              </a:spcBef>
              <a:spcAft>
                <a:spcPts val="0"/>
              </a:spcAft>
              <a:buNone/>
            </a:pPr>
            <a:endParaRPr lang="en-US" sz="1200" dirty="0"/>
          </a:p>
          <a:p>
            <a:pPr marL="171450" indent="-171450">
              <a:spcBef>
                <a:spcPts val="0"/>
              </a:spcBef>
              <a:spcAft>
                <a:spcPts val="0"/>
              </a:spcAft>
              <a:buFont typeface="Wingdings" panose="05000000000000000000" pitchFamily="2" charset="2"/>
              <a:buChar char="Ø"/>
            </a:pPr>
            <a:r>
              <a:rPr lang="en-US" sz="1200" dirty="0"/>
              <a:t>Duration of Status (D/S) will remain effective for students currently in the United States. </a:t>
            </a:r>
          </a:p>
          <a:p>
            <a:pPr marL="171450" indent="-171450">
              <a:spcBef>
                <a:spcPts val="0"/>
              </a:spcBef>
              <a:spcAft>
                <a:spcPts val="0"/>
              </a:spcAft>
              <a:buFont typeface="Wingdings" panose="05000000000000000000" pitchFamily="2" charset="2"/>
              <a:buChar char="Ø"/>
            </a:pPr>
            <a:endParaRPr lang="en-US" sz="1200" dirty="0"/>
          </a:p>
          <a:p>
            <a:pPr marL="171450" indent="-171450">
              <a:spcBef>
                <a:spcPts val="0"/>
              </a:spcBef>
              <a:spcAft>
                <a:spcPts val="0"/>
              </a:spcAft>
              <a:buFont typeface="Wingdings" panose="05000000000000000000" pitchFamily="2" charset="2"/>
              <a:buChar char="Ø"/>
            </a:pPr>
            <a:r>
              <a:rPr lang="en-US" sz="1200" dirty="0"/>
              <a:t>Students filing for OPT/STEM OPT up to March 18, 2027 will not be required to submit an Extension of Stay (EOS) application in addition to the I-765 application. This is due to the rule allowing for this 6-month transition period.</a:t>
            </a:r>
          </a:p>
          <a:p>
            <a:pPr marL="171450" indent="-171450">
              <a:spcBef>
                <a:spcPts val="0"/>
              </a:spcBef>
              <a:spcAft>
                <a:spcPts val="0"/>
              </a:spcAft>
              <a:buFont typeface="Wingdings" panose="05000000000000000000" pitchFamily="2" charset="2"/>
              <a:buChar char="Ø"/>
            </a:pPr>
            <a:endParaRPr lang="en-US" sz="1200" dirty="0"/>
          </a:p>
          <a:p>
            <a:pPr marL="171450" indent="-171450">
              <a:spcBef>
                <a:spcPts val="0"/>
              </a:spcBef>
              <a:spcAft>
                <a:spcPts val="0"/>
              </a:spcAft>
              <a:buFont typeface="Wingdings" panose="05000000000000000000" pitchFamily="2" charset="2"/>
              <a:buChar char="Ø"/>
            </a:pPr>
            <a:r>
              <a:rPr lang="en-US" sz="1200" dirty="0"/>
              <a:t>Individuals admitted under the new AUD system after September 15, 2026, will generally receive a 30-day grace period following completion of their academic program. Current F-1 students who are already in the United States in Duration of Status will generally retain the existing 60-day grace period unless they:</a:t>
            </a:r>
          </a:p>
          <a:p>
            <a:pPr marL="514350" lvl="1" indent="-171450">
              <a:spcBef>
                <a:spcPts val="0"/>
              </a:spcBef>
              <a:spcAft>
                <a:spcPts val="0"/>
              </a:spcAft>
              <a:buFont typeface="Wingdings" panose="05000000000000000000" pitchFamily="2" charset="2"/>
              <a:buChar char="Ø"/>
            </a:pPr>
            <a:r>
              <a:rPr lang="en-US" sz="1200" dirty="0"/>
              <a:t>File an Extension of Stay application with USCIS; or </a:t>
            </a:r>
          </a:p>
          <a:p>
            <a:pPr marL="514350" lvl="1" indent="-171450">
              <a:spcBef>
                <a:spcPts val="0"/>
              </a:spcBef>
              <a:spcAft>
                <a:spcPts val="0"/>
              </a:spcAft>
              <a:buFont typeface="Wingdings" panose="05000000000000000000" pitchFamily="2" charset="2"/>
              <a:buChar char="Ø"/>
            </a:pPr>
            <a:r>
              <a:rPr lang="en-US" sz="1200" dirty="0"/>
              <a:t>Depart the United States and are subsequently readmitted under the new AUD system. </a:t>
            </a:r>
          </a:p>
          <a:p>
            <a:pPr>
              <a:spcBef>
                <a:spcPts val="0"/>
              </a:spcBef>
              <a:spcAft>
                <a:spcPts val="0"/>
              </a:spcAft>
              <a:buNone/>
            </a:pPr>
            <a:endParaRPr lang="en-US" sz="1200" dirty="0"/>
          </a:p>
          <a:p>
            <a:endParaRPr lang="en-US" sz="1200" dirty="0"/>
          </a:p>
          <a:p>
            <a:endParaRPr lang="en-US" sz="1200" dirty="0"/>
          </a:p>
        </p:txBody>
      </p:sp>
      <p:sp>
        <p:nvSpPr>
          <p:cNvPr id="5" name="Footer Placeholder 4">
            <a:extLst>
              <a:ext uri="{FF2B5EF4-FFF2-40B4-BE49-F238E27FC236}">
                <a16:creationId xmlns:a16="http://schemas.microsoft.com/office/drawing/2014/main" id="{CDDE885F-C204-8873-D65B-E0F2F67F9C4F}"/>
              </a:ext>
            </a:extLst>
          </p:cNvPr>
          <p:cNvSpPr>
            <a:spLocks noGrp="1"/>
          </p:cNvSpPr>
          <p:nvPr>
            <p:ph type="ftr" sz="quarter" idx="3"/>
          </p:nvPr>
        </p:nvSpPr>
        <p:spPr/>
        <p:txBody>
          <a:bodyPr/>
          <a:lstStyle/>
          <a:p>
            <a:r>
              <a:rPr lang="en-US"/>
              <a:t>Missouri University of Science and Technology</a:t>
            </a:r>
          </a:p>
        </p:txBody>
      </p:sp>
    </p:spTree>
    <p:extLst>
      <p:ext uri="{BB962C8B-B14F-4D97-AF65-F5344CB8AC3E}">
        <p14:creationId xmlns:p14="http://schemas.microsoft.com/office/powerpoint/2010/main" val="718973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5F963-15FB-8F53-5AF2-2B4ACFB0CF59}"/>
              </a:ext>
            </a:extLst>
          </p:cNvPr>
          <p:cNvSpPr>
            <a:spLocks noGrp="1"/>
          </p:cNvSpPr>
          <p:nvPr>
            <p:ph type="title"/>
          </p:nvPr>
        </p:nvSpPr>
        <p:spPr>
          <a:xfrm>
            <a:off x="393192" y="484718"/>
            <a:ext cx="8357616" cy="399137"/>
          </a:xfrm>
        </p:spPr>
        <p:txBody>
          <a:bodyPr/>
          <a:lstStyle/>
          <a:p>
            <a:r>
              <a:rPr lang="en-US" dirty="0"/>
              <a:t>Duration of Status Changes to Admit Until Date</a:t>
            </a:r>
          </a:p>
        </p:txBody>
      </p:sp>
      <p:sp>
        <p:nvSpPr>
          <p:cNvPr id="6" name="Footer Placeholder 5">
            <a:extLst>
              <a:ext uri="{FF2B5EF4-FFF2-40B4-BE49-F238E27FC236}">
                <a16:creationId xmlns:a16="http://schemas.microsoft.com/office/drawing/2014/main" id="{01B91E3A-E1F0-BFF1-5911-E2CD077CBC1D}"/>
              </a:ext>
            </a:extLst>
          </p:cNvPr>
          <p:cNvSpPr>
            <a:spLocks noGrp="1"/>
          </p:cNvSpPr>
          <p:nvPr>
            <p:ph type="ftr" sz="quarter" idx="3"/>
          </p:nvPr>
        </p:nvSpPr>
        <p:spPr/>
        <p:txBody>
          <a:bodyPr/>
          <a:lstStyle/>
          <a:p>
            <a:r>
              <a:rPr lang="en-US"/>
              <a:t>Missouri University of Science and Technology</a:t>
            </a:r>
          </a:p>
        </p:txBody>
      </p:sp>
      <p:sp>
        <p:nvSpPr>
          <p:cNvPr id="9" name="Content Placeholder 8">
            <a:extLst>
              <a:ext uri="{FF2B5EF4-FFF2-40B4-BE49-F238E27FC236}">
                <a16:creationId xmlns:a16="http://schemas.microsoft.com/office/drawing/2014/main" id="{7B9913EA-5B8D-5190-0A1A-AC892B6FE281}"/>
              </a:ext>
            </a:extLst>
          </p:cNvPr>
          <p:cNvSpPr>
            <a:spLocks noGrp="1"/>
          </p:cNvSpPr>
          <p:nvPr>
            <p:ph idx="1"/>
          </p:nvPr>
        </p:nvSpPr>
        <p:spPr>
          <a:xfrm>
            <a:off x="393700" y="1118166"/>
            <a:ext cx="8357108" cy="2750082"/>
          </a:xfrm>
          <a:ln>
            <a:solidFill>
              <a:schemeClr val="tx2"/>
            </a:solidFill>
          </a:ln>
        </p:spPr>
        <p:txBody>
          <a:bodyPr>
            <a:normAutofit/>
          </a:bodyPr>
          <a:lstStyle/>
          <a:p>
            <a:pPr algn="ctr">
              <a:spcBef>
                <a:spcPts val="0"/>
              </a:spcBef>
              <a:spcAft>
                <a:spcPts val="0"/>
              </a:spcAft>
            </a:pPr>
            <a:endParaRPr lang="en-US" sz="1200" dirty="0"/>
          </a:p>
          <a:p>
            <a:pPr algn="ctr">
              <a:spcBef>
                <a:spcPts val="0"/>
              </a:spcBef>
              <a:spcAft>
                <a:spcPts val="0"/>
              </a:spcAft>
            </a:pPr>
            <a:r>
              <a:rPr lang="en-US" sz="1200" dirty="0"/>
              <a:t>J-1 Exchange Visitors</a:t>
            </a:r>
          </a:p>
          <a:p>
            <a:pPr marL="342900" indent="-342900">
              <a:spcBef>
                <a:spcPts val="0"/>
              </a:spcBef>
              <a:spcAft>
                <a:spcPts val="0"/>
              </a:spcAft>
              <a:buFont typeface="Wingdings" panose="05000000000000000000" pitchFamily="2" charset="2"/>
              <a:buChar char="Ø"/>
            </a:pPr>
            <a:r>
              <a:rPr lang="en-US" sz="1200" dirty="0"/>
              <a:t>Effective Rule on September 15: </a:t>
            </a:r>
          </a:p>
          <a:p>
            <a:pPr marL="685800" lvl="1" indent="-342900">
              <a:spcBef>
                <a:spcPts val="0"/>
              </a:spcBef>
              <a:spcAft>
                <a:spcPts val="0"/>
              </a:spcAft>
              <a:buFont typeface="Wingdings" panose="05000000000000000000" pitchFamily="2" charset="2"/>
              <a:buChar char="Ø"/>
            </a:pPr>
            <a:r>
              <a:rPr lang="en-US" sz="1200" dirty="0"/>
              <a:t>Beginning September 15, 2026, U.S. Customs and Border Protection (CBP) will generally issue an Admit Until Date (AUD) on your Form I-94 rather than admitting students or scholars for Duration of Status. In most cases, the admission period may not exceed four years and generally will correspond to the expected length of your academic program, plus the applicable grace period.</a:t>
            </a:r>
          </a:p>
          <a:p>
            <a:pPr marL="342900" indent="-342900">
              <a:spcBef>
                <a:spcPts val="0"/>
              </a:spcBef>
              <a:spcAft>
                <a:spcPts val="0"/>
              </a:spcAft>
              <a:buFont typeface="Wingdings" panose="05000000000000000000" pitchFamily="2" charset="2"/>
              <a:buChar char="Ø"/>
            </a:pPr>
            <a:endParaRPr lang="en-US" sz="1200" dirty="0"/>
          </a:p>
          <a:p>
            <a:pPr marL="342900" indent="-342900">
              <a:spcBef>
                <a:spcPts val="0"/>
              </a:spcBef>
              <a:spcAft>
                <a:spcPts val="0"/>
              </a:spcAft>
              <a:buFont typeface="Wingdings" panose="05000000000000000000" pitchFamily="2" charset="2"/>
              <a:buChar char="Ø"/>
            </a:pPr>
            <a:r>
              <a:rPr lang="en-US" sz="1200" dirty="0"/>
              <a:t>J-1 Research Scholars</a:t>
            </a:r>
          </a:p>
          <a:p>
            <a:pPr marL="685800" lvl="1" indent="-342900">
              <a:spcBef>
                <a:spcPts val="0"/>
              </a:spcBef>
              <a:spcAft>
                <a:spcPts val="0"/>
              </a:spcAft>
              <a:buFont typeface="Wingdings" panose="05000000000000000000" pitchFamily="2" charset="2"/>
              <a:buChar char="Ø"/>
            </a:pPr>
            <a:r>
              <a:rPr lang="en-US" sz="1200" dirty="0"/>
              <a:t>J-1 Scholars will receive an AUD that is the program end date listed on the DS-2019 not to exceed 4-years. </a:t>
            </a:r>
          </a:p>
          <a:p>
            <a:pPr marL="685800" lvl="1" indent="-342900">
              <a:spcBef>
                <a:spcPts val="0"/>
              </a:spcBef>
              <a:spcAft>
                <a:spcPts val="0"/>
              </a:spcAft>
              <a:buFont typeface="Wingdings" panose="05000000000000000000" pitchFamily="2" charset="2"/>
              <a:buChar char="Ø"/>
            </a:pPr>
            <a:r>
              <a:rPr lang="en-US" sz="1200" dirty="0"/>
              <a:t>Current Scholars will receive an AUD which is the existing DS-2019 program end date but may continue to receive extension from ISSS until September 15, 2026.</a:t>
            </a:r>
          </a:p>
        </p:txBody>
      </p:sp>
    </p:spTree>
    <p:extLst>
      <p:ext uri="{BB962C8B-B14F-4D97-AF65-F5344CB8AC3E}">
        <p14:creationId xmlns:p14="http://schemas.microsoft.com/office/powerpoint/2010/main" val="1506085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F8FE7598-F0AA-4FE8-BE7C-92125B4F1129}"/>
              </a:ext>
            </a:extLst>
          </p:cNvPr>
          <p:cNvSpPr>
            <a:spLocks noGrp="1"/>
          </p:cNvSpPr>
          <p:nvPr>
            <p:ph type="title"/>
          </p:nvPr>
        </p:nvSpPr>
        <p:spPr/>
        <p:txBody>
          <a:bodyPr/>
          <a:lstStyle/>
          <a:p>
            <a:r>
              <a:rPr lang="en-US" dirty="0"/>
              <a:t>Additional Changes</a:t>
            </a:r>
          </a:p>
        </p:txBody>
      </p:sp>
      <p:sp>
        <p:nvSpPr>
          <p:cNvPr id="21" name="Subtitle 20">
            <a:extLst>
              <a:ext uri="{FF2B5EF4-FFF2-40B4-BE49-F238E27FC236}">
                <a16:creationId xmlns:a16="http://schemas.microsoft.com/office/drawing/2014/main" id="{9E67E904-09DA-DF54-5ABF-E69F87153296}"/>
              </a:ext>
            </a:extLst>
          </p:cNvPr>
          <p:cNvSpPr>
            <a:spLocks noGrp="1"/>
          </p:cNvSpPr>
          <p:nvPr>
            <p:ph type="subTitle" idx="13"/>
          </p:nvPr>
        </p:nvSpPr>
        <p:spPr/>
        <p:txBody>
          <a:bodyPr/>
          <a:lstStyle/>
          <a:p>
            <a:r>
              <a:rPr lang="en-US" dirty="0"/>
              <a:t>F-1 and J-1 Students </a:t>
            </a:r>
          </a:p>
        </p:txBody>
      </p:sp>
      <p:sp>
        <p:nvSpPr>
          <p:cNvPr id="20" name="Content Placeholder 19">
            <a:extLst>
              <a:ext uri="{FF2B5EF4-FFF2-40B4-BE49-F238E27FC236}">
                <a16:creationId xmlns:a16="http://schemas.microsoft.com/office/drawing/2014/main" id="{3D332650-A4F6-122A-94C0-5566B9531858}"/>
              </a:ext>
            </a:extLst>
          </p:cNvPr>
          <p:cNvSpPr>
            <a:spLocks noGrp="1"/>
          </p:cNvSpPr>
          <p:nvPr>
            <p:ph idx="1"/>
          </p:nvPr>
        </p:nvSpPr>
        <p:spPr>
          <a:xfrm>
            <a:off x="393192" y="1192072"/>
            <a:ext cx="8357616" cy="3173342"/>
          </a:xfrm>
          <a:ln>
            <a:solidFill>
              <a:schemeClr val="tx2"/>
            </a:solidFill>
          </a:ln>
        </p:spPr>
        <p:txBody>
          <a:bodyPr>
            <a:normAutofit fontScale="40000" lnSpcReduction="20000"/>
          </a:bodyPr>
          <a:lstStyle/>
          <a:p>
            <a:pPr>
              <a:spcBef>
                <a:spcPts val="0"/>
              </a:spcBef>
              <a:spcAft>
                <a:spcPts val="0"/>
              </a:spcAft>
            </a:pPr>
            <a:endParaRPr lang="en-US" b="1" dirty="0"/>
          </a:p>
          <a:p>
            <a:pPr>
              <a:spcBef>
                <a:spcPts val="0"/>
              </a:spcBef>
              <a:spcAft>
                <a:spcPts val="0"/>
              </a:spcAft>
            </a:pPr>
            <a:r>
              <a:rPr lang="en-US" b="1" dirty="0"/>
              <a:t>Changing Majors</a:t>
            </a:r>
          </a:p>
          <a:p>
            <a:pPr>
              <a:spcBef>
                <a:spcPts val="0"/>
              </a:spcBef>
              <a:spcAft>
                <a:spcPts val="0"/>
              </a:spcAft>
            </a:pPr>
            <a:endParaRPr lang="en-US" dirty="0"/>
          </a:p>
          <a:p>
            <a:pPr marL="342900" indent="-342900">
              <a:spcBef>
                <a:spcPts val="0"/>
              </a:spcBef>
              <a:spcAft>
                <a:spcPts val="0"/>
              </a:spcAft>
              <a:buFont typeface="Wingdings" panose="05000000000000000000" pitchFamily="2" charset="2"/>
              <a:buChar char="Ø"/>
            </a:pPr>
            <a:r>
              <a:rPr lang="en-US" dirty="0"/>
              <a:t>Bachelor's Students:</a:t>
            </a:r>
            <a:r>
              <a:rPr lang="en-US" b="1" dirty="0"/>
              <a:t> </a:t>
            </a:r>
            <a:r>
              <a:rPr lang="en-US" dirty="0"/>
              <a:t>Undergraduate students generally may not change majors during their first academic year (Fall and Spring semesters). </a:t>
            </a:r>
          </a:p>
          <a:p>
            <a:pPr>
              <a:spcBef>
                <a:spcPts val="0"/>
              </a:spcBef>
              <a:spcAft>
                <a:spcPts val="0"/>
              </a:spcAft>
            </a:pPr>
            <a:endParaRPr lang="en-US" dirty="0"/>
          </a:p>
          <a:p>
            <a:pPr marL="342900" indent="-342900">
              <a:spcBef>
                <a:spcPts val="0"/>
              </a:spcBef>
              <a:spcAft>
                <a:spcPts val="0"/>
              </a:spcAft>
              <a:buFont typeface="Wingdings" panose="05000000000000000000" pitchFamily="2" charset="2"/>
              <a:buChar char="Ø"/>
            </a:pPr>
            <a:r>
              <a:rPr lang="en-US" dirty="0"/>
              <a:t>Master's and Doctoral Students:</a:t>
            </a:r>
            <a:r>
              <a:rPr lang="en-US" b="1" dirty="0"/>
              <a:t> </a:t>
            </a:r>
            <a:r>
              <a:rPr lang="en-US" dirty="0"/>
              <a:t>Graduate students generally may not change their major field of study after beginning their academic program except in limited circumstances permitted under the regulations. </a:t>
            </a:r>
          </a:p>
          <a:p>
            <a:pPr>
              <a:spcBef>
                <a:spcPts val="0"/>
              </a:spcBef>
              <a:spcAft>
                <a:spcPts val="0"/>
              </a:spcAft>
            </a:pPr>
            <a:endParaRPr lang="en-US" dirty="0"/>
          </a:p>
          <a:p>
            <a:pPr>
              <a:spcBef>
                <a:spcPts val="0"/>
              </a:spcBef>
              <a:spcAft>
                <a:spcPts val="0"/>
              </a:spcAft>
            </a:pPr>
            <a:r>
              <a:rPr lang="en-US" b="1" dirty="0"/>
              <a:t>Changing Educational Levels</a:t>
            </a:r>
          </a:p>
          <a:p>
            <a:pPr>
              <a:spcBef>
                <a:spcPts val="0"/>
              </a:spcBef>
              <a:spcAft>
                <a:spcPts val="0"/>
              </a:spcAft>
            </a:pPr>
            <a:endParaRPr lang="en-US" dirty="0"/>
          </a:p>
          <a:p>
            <a:pPr marL="342900" indent="-342900">
              <a:spcBef>
                <a:spcPts val="0"/>
              </a:spcBef>
              <a:spcAft>
                <a:spcPts val="0"/>
              </a:spcAft>
              <a:buFont typeface="Wingdings" panose="05000000000000000000" pitchFamily="2" charset="2"/>
              <a:buChar char="Ø"/>
            </a:pPr>
            <a:r>
              <a:rPr lang="en-US" dirty="0"/>
              <a:t>All students generally may not move to a lower or equivalent educational level while maintaining the same period of admission.</a:t>
            </a:r>
          </a:p>
          <a:p>
            <a:pPr>
              <a:spcBef>
                <a:spcPts val="0"/>
              </a:spcBef>
              <a:spcAft>
                <a:spcPts val="0"/>
              </a:spcAft>
            </a:pPr>
            <a:endParaRPr lang="en-US" dirty="0"/>
          </a:p>
          <a:p>
            <a:pPr>
              <a:spcBef>
                <a:spcPts val="0"/>
              </a:spcBef>
              <a:spcAft>
                <a:spcPts val="0"/>
              </a:spcAft>
            </a:pPr>
            <a:r>
              <a:rPr lang="en-US" b="1" dirty="0"/>
              <a:t>SEVIS Transfers</a:t>
            </a:r>
          </a:p>
          <a:p>
            <a:pPr>
              <a:spcBef>
                <a:spcPts val="0"/>
              </a:spcBef>
              <a:spcAft>
                <a:spcPts val="0"/>
              </a:spcAft>
            </a:pPr>
            <a:endParaRPr lang="en-US" dirty="0"/>
          </a:p>
          <a:p>
            <a:pPr marL="342900" indent="-342900">
              <a:spcBef>
                <a:spcPts val="0"/>
              </a:spcBef>
              <a:spcAft>
                <a:spcPts val="0"/>
              </a:spcAft>
              <a:buFont typeface="Wingdings" panose="05000000000000000000" pitchFamily="2" charset="2"/>
              <a:buChar char="Ø"/>
            </a:pPr>
            <a:r>
              <a:rPr lang="en-US" dirty="0"/>
              <a:t>Bachelor's Students: Undergraduate students generally may not transfer schools or change their educational objective during their first academic year. Transfers may generally occur after one academic year. </a:t>
            </a:r>
          </a:p>
          <a:p>
            <a:pPr>
              <a:spcBef>
                <a:spcPts val="0"/>
              </a:spcBef>
              <a:spcAft>
                <a:spcPts val="0"/>
              </a:spcAft>
            </a:pPr>
            <a:endParaRPr lang="en-US" dirty="0"/>
          </a:p>
          <a:p>
            <a:pPr marL="342900" indent="-342900">
              <a:spcBef>
                <a:spcPts val="0"/>
              </a:spcBef>
              <a:spcAft>
                <a:spcPts val="0"/>
              </a:spcAft>
              <a:buFont typeface="Wingdings" panose="05000000000000000000" pitchFamily="2" charset="2"/>
              <a:buChar char="Ø"/>
            </a:pPr>
            <a:r>
              <a:rPr lang="en-US" dirty="0"/>
              <a:t>Master's and Doctoral Students: Graduate students generally may not transfer schools or change their educational objective after beginning their academic program unless they are progressing to a higher educational level.</a:t>
            </a:r>
          </a:p>
          <a:p>
            <a:pPr>
              <a:spcBef>
                <a:spcPts val="0"/>
              </a:spcBef>
              <a:spcAft>
                <a:spcPts val="0"/>
              </a:spcAft>
            </a:pPr>
            <a:endParaRPr lang="en-US" dirty="0"/>
          </a:p>
          <a:p>
            <a:pPr>
              <a:spcBef>
                <a:spcPts val="0"/>
              </a:spcBef>
              <a:spcAft>
                <a:spcPts val="0"/>
              </a:spcAft>
            </a:pPr>
            <a:r>
              <a:rPr lang="en-US" b="1" dirty="0"/>
              <a:t>Work Authorization Extensions</a:t>
            </a:r>
          </a:p>
          <a:p>
            <a:pPr>
              <a:spcBef>
                <a:spcPts val="0"/>
              </a:spcBef>
              <a:spcAft>
                <a:spcPts val="0"/>
              </a:spcAft>
            </a:pPr>
            <a:endParaRPr lang="en-US" dirty="0"/>
          </a:p>
          <a:p>
            <a:pPr marL="342900" indent="-342900">
              <a:spcBef>
                <a:spcPts val="0"/>
              </a:spcBef>
              <a:spcAft>
                <a:spcPts val="0"/>
              </a:spcAft>
              <a:buFont typeface="Wingdings" panose="05000000000000000000" pitchFamily="2" charset="2"/>
              <a:buChar char="Ø"/>
            </a:pPr>
            <a:r>
              <a:rPr lang="en-US" dirty="0"/>
              <a:t>Students with current approved work authorization (on-campus employment, Academic Training, and OPT) will be granted an automatic 240-days extension once a I-539 application for extension of stay as long they have filled their extension of stay application prior to its expiration. </a:t>
            </a:r>
          </a:p>
        </p:txBody>
      </p:sp>
      <p:sp>
        <p:nvSpPr>
          <p:cNvPr id="6" name="Footer Placeholder 5">
            <a:extLst>
              <a:ext uri="{FF2B5EF4-FFF2-40B4-BE49-F238E27FC236}">
                <a16:creationId xmlns:a16="http://schemas.microsoft.com/office/drawing/2014/main" id="{25EC582B-3593-CD43-32EE-7C423C71BB57}"/>
              </a:ext>
            </a:extLst>
          </p:cNvPr>
          <p:cNvSpPr>
            <a:spLocks noGrp="1"/>
          </p:cNvSpPr>
          <p:nvPr>
            <p:ph type="ftr" sz="quarter" idx="3"/>
          </p:nvPr>
        </p:nvSpPr>
        <p:spPr/>
        <p:txBody>
          <a:bodyPr/>
          <a:lstStyle/>
          <a:p>
            <a:r>
              <a:rPr lang="en-US"/>
              <a:t>Missouri University of Science and Technology</a:t>
            </a:r>
          </a:p>
        </p:txBody>
      </p:sp>
    </p:spTree>
    <p:extLst>
      <p:ext uri="{BB962C8B-B14F-4D97-AF65-F5344CB8AC3E}">
        <p14:creationId xmlns:p14="http://schemas.microsoft.com/office/powerpoint/2010/main" val="3536781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F4838-0490-8E52-6CD6-D5DA5B08C686}"/>
              </a:ext>
            </a:extLst>
          </p:cNvPr>
          <p:cNvSpPr>
            <a:spLocks noGrp="1"/>
          </p:cNvSpPr>
          <p:nvPr>
            <p:ph type="title"/>
          </p:nvPr>
        </p:nvSpPr>
        <p:spPr/>
        <p:txBody>
          <a:bodyPr/>
          <a:lstStyle/>
          <a:p>
            <a:r>
              <a:rPr lang="en-US" dirty="0"/>
              <a:t>Additional Changes</a:t>
            </a:r>
          </a:p>
        </p:txBody>
      </p:sp>
      <p:sp>
        <p:nvSpPr>
          <p:cNvPr id="3" name="Subtitle 2">
            <a:extLst>
              <a:ext uri="{FF2B5EF4-FFF2-40B4-BE49-F238E27FC236}">
                <a16:creationId xmlns:a16="http://schemas.microsoft.com/office/drawing/2014/main" id="{FE85D0A7-1BBA-5D97-25BC-7AECA548F54A}"/>
              </a:ext>
            </a:extLst>
          </p:cNvPr>
          <p:cNvSpPr>
            <a:spLocks noGrp="1"/>
          </p:cNvSpPr>
          <p:nvPr>
            <p:ph type="subTitle" idx="13"/>
          </p:nvPr>
        </p:nvSpPr>
        <p:spPr/>
        <p:txBody>
          <a:bodyPr/>
          <a:lstStyle/>
          <a:p>
            <a:r>
              <a:rPr lang="en-US" dirty="0"/>
              <a:t>J-1 Scholars</a:t>
            </a:r>
          </a:p>
        </p:txBody>
      </p:sp>
      <p:sp>
        <p:nvSpPr>
          <p:cNvPr id="4" name="Content Placeholder 3">
            <a:extLst>
              <a:ext uri="{FF2B5EF4-FFF2-40B4-BE49-F238E27FC236}">
                <a16:creationId xmlns:a16="http://schemas.microsoft.com/office/drawing/2014/main" id="{FC405C5D-D418-AECD-5AC0-DE00F295C444}"/>
              </a:ext>
            </a:extLst>
          </p:cNvPr>
          <p:cNvSpPr>
            <a:spLocks noGrp="1"/>
          </p:cNvSpPr>
          <p:nvPr>
            <p:ph idx="1"/>
          </p:nvPr>
        </p:nvSpPr>
        <p:spPr>
          <a:xfrm>
            <a:off x="393192" y="1261422"/>
            <a:ext cx="8357616" cy="2962656"/>
          </a:xfrm>
          <a:ln>
            <a:solidFill>
              <a:schemeClr val="tx2"/>
            </a:solidFill>
          </a:ln>
        </p:spPr>
        <p:txBody>
          <a:bodyPr>
            <a:normAutofit/>
          </a:bodyPr>
          <a:lstStyle/>
          <a:p>
            <a:pPr>
              <a:spcBef>
                <a:spcPts val="0"/>
              </a:spcBef>
              <a:spcAft>
                <a:spcPts val="0"/>
              </a:spcAft>
            </a:pPr>
            <a:endParaRPr lang="en-US" sz="1200" dirty="0"/>
          </a:p>
          <a:p>
            <a:pPr>
              <a:spcBef>
                <a:spcPts val="0"/>
              </a:spcBef>
              <a:spcAft>
                <a:spcPts val="0"/>
              </a:spcAft>
            </a:pPr>
            <a:r>
              <a:rPr lang="en-US" sz="1200" b="1" dirty="0"/>
              <a:t>No Major Changes</a:t>
            </a:r>
          </a:p>
          <a:p>
            <a:pPr>
              <a:spcBef>
                <a:spcPts val="0"/>
              </a:spcBef>
              <a:spcAft>
                <a:spcPts val="0"/>
              </a:spcAft>
            </a:pPr>
            <a:endParaRPr lang="en-US" sz="1200" b="1" dirty="0"/>
          </a:p>
          <a:p>
            <a:pPr>
              <a:spcBef>
                <a:spcPts val="0"/>
              </a:spcBef>
              <a:spcAft>
                <a:spcPts val="0"/>
              </a:spcAft>
            </a:pPr>
            <a:r>
              <a:rPr lang="en-US" sz="1200" b="1" dirty="0"/>
              <a:t>Work Authorization Extensions</a:t>
            </a:r>
          </a:p>
          <a:p>
            <a:pPr>
              <a:spcBef>
                <a:spcPts val="0"/>
              </a:spcBef>
              <a:spcAft>
                <a:spcPts val="0"/>
              </a:spcAft>
            </a:pPr>
            <a:endParaRPr lang="en-US" sz="1200" dirty="0"/>
          </a:p>
          <a:p>
            <a:pPr marL="171450" indent="-171450">
              <a:spcBef>
                <a:spcPts val="0"/>
              </a:spcBef>
              <a:spcAft>
                <a:spcPts val="0"/>
              </a:spcAft>
              <a:buFont typeface="Wingdings" panose="05000000000000000000" pitchFamily="2" charset="2"/>
              <a:buChar char="Ø"/>
            </a:pPr>
            <a:r>
              <a:rPr lang="en-US" sz="1200" dirty="0"/>
              <a:t>Students with current approved work authorization will be granted an automatic 240-days extension once a I-539 application for extension of stay as long they have filled their extension of stay application prior to its expiration. </a:t>
            </a:r>
          </a:p>
          <a:p>
            <a:pPr marL="171450" indent="-171450">
              <a:spcBef>
                <a:spcPts val="0"/>
              </a:spcBef>
              <a:spcAft>
                <a:spcPts val="0"/>
              </a:spcAft>
              <a:buFont typeface="Wingdings" panose="05000000000000000000" pitchFamily="2" charset="2"/>
              <a:buChar char="Ø"/>
            </a:pPr>
            <a:endParaRPr lang="en-US" sz="1000" dirty="0"/>
          </a:p>
          <a:p>
            <a:pPr>
              <a:spcBef>
                <a:spcPts val="0"/>
              </a:spcBef>
              <a:spcAft>
                <a:spcPts val="0"/>
              </a:spcAft>
              <a:buNone/>
            </a:pPr>
            <a:endParaRPr lang="en-US" sz="1000" dirty="0"/>
          </a:p>
          <a:p>
            <a:endParaRPr lang="en-US" sz="1000" dirty="0"/>
          </a:p>
          <a:p>
            <a:endParaRPr lang="en-US" sz="1000" dirty="0"/>
          </a:p>
        </p:txBody>
      </p:sp>
      <p:sp>
        <p:nvSpPr>
          <p:cNvPr id="5" name="Footer Placeholder 4">
            <a:extLst>
              <a:ext uri="{FF2B5EF4-FFF2-40B4-BE49-F238E27FC236}">
                <a16:creationId xmlns:a16="http://schemas.microsoft.com/office/drawing/2014/main" id="{35DC5255-EB3A-2310-7483-820999C6148A}"/>
              </a:ext>
            </a:extLst>
          </p:cNvPr>
          <p:cNvSpPr>
            <a:spLocks noGrp="1"/>
          </p:cNvSpPr>
          <p:nvPr>
            <p:ph type="ftr" sz="quarter" idx="3"/>
          </p:nvPr>
        </p:nvSpPr>
        <p:spPr/>
        <p:txBody>
          <a:bodyPr/>
          <a:lstStyle/>
          <a:p>
            <a:r>
              <a:rPr lang="en-US"/>
              <a:t>Missouri University of Science and Technology</a:t>
            </a:r>
          </a:p>
        </p:txBody>
      </p:sp>
    </p:spTree>
    <p:extLst>
      <p:ext uri="{BB962C8B-B14F-4D97-AF65-F5344CB8AC3E}">
        <p14:creationId xmlns:p14="http://schemas.microsoft.com/office/powerpoint/2010/main" val="4180040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63294-821D-0B51-399A-EDC54E2D5B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EAE13C-510A-77FE-AD84-A60A9E8B3B39}"/>
              </a:ext>
            </a:extLst>
          </p:cNvPr>
          <p:cNvSpPr>
            <a:spLocks noGrp="1"/>
          </p:cNvSpPr>
          <p:nvPr>
            <p:ph type="title"/>
          </p:nvPr>
        </p:nvSpPr>
        <p:spPr/>
        <p:txBody>
          <a:bodyPr/>
          <a:lstStyle/>
          <a:p>
            <a:r>
              <a:rPr lang="en-US" dirty="0"/>
              <a:t>Extension of Stay Application Defined</a:t>
            </a:r>
          </a:p>
        </p:txBody>
      </p:sp>
      <p:sp>
        <p:nvSpPr>
          <p:cNvPr id="3" name="Subtitle 2">
            <a:extLst>
              <a:ext uri="{FF2B5EF4-FFF2-40B4-BE49-F238E27FC236}">
                <a16:creationId xmlns:a16="http://schemas.microsoft.com/office/drawing/2014/main" id="{450251B7-39BB-B1D1-A5EC-1E15A0EA4D47}"/>
              </a:ext>
            </a:extLst>
          </p:cNvPr>
          <p:cNvSpPr>
            <a:spLocks noGrp="1"/>
          </p:cNvSpPr>
          <p:nvPr>
            <p:ph type="subTitle" idx="13"/>
          </p:nvPr>
        </p:nvSpPr>
        <p:spPr/>
        <p:txBody>
          <a:bodyPr/>
          <a:lstStyle/>
          <a:p>
            <a:r>
              <a:rPr lang="en-US" dirty="0"/>
              <a:t>I-539 Adjustment/Change of Status application with the USCIS</a:t>
            </a:r>
          </a:p>
        </p:txBody>
      </p:sp>
      <p:sp>
        <p:nvSpPr>
          <p:cNvPr id="4" name="Content Placeholder 3">
            <a:extLst>
              <a:ext uri="{FF2B5EF4-FFF2-40B4-BE49-F238E27FC236}">
                <a16:creationId xmlns:a16="http://schemas.microsoft.com/office/drawing/2014/main" id="{23C927C5-5BCD-7691-25A7-463FC1657D4B}"/>
              </a:ext>
            </a:extLst>
          </p:cNvPr>
          <p:cNvSpPr>
            <a:spLocks noGrp="1"/>
          </p:cNvSpPr>
          <p:nvPr>
            <p:ph idx="1"/>
          </p:nvPr>
        </p:nvSpPr>
        <p:spPr>
          <a:xfrm>
            <a:off x="393192" y="1261422"/>
            <a:ext cx="8357616" cy="2962656"/>
          </a:xfrm>
          <a:ln>
            <a:solidFill>
              <a:schemeClr val="tx2"/>
            </a:solidFill>
          </a:ln>
        </p:spPr>
        <p:txBody>
          <a:bodyPr>
            <a:normAutofit/>
          </a:bodyPr>
          <a:lstStyle/>
          <a:p>
            <a:pPr>
              <a:spcBef>
                <a:spcPts val="0"/>
              </a:spcBef>
              <a:spcAft>
                <a:spcPts val="0"/>
              </a:spcAft>
            </a:pPr>
            <a:endParaRPr lang="en-US" sz="1200" dirty="0"/>
          </a:p>
          <a:p>
            <a:pPr>
              <a:spcBef>
                <a:spcPts val="0"/>
              </a:spcBef>
              <a:spcAft>
                <a:spcPts val="0"/>
              </a:spcAft>
            </a:pPr>
            <a:r>
              <a:rPr lang="en-US" sz="1200" b="1" dirty="0"/>
              <a:t>Extension of Stay (EOS) refers to the USCIS application I-539</a:t>
            </a:r>
          </a:p>
          <a:p>
            <a:pPr lvl="1">
              <a:spcBef>
                <a:spcPts val="0"/>
              </a:spcBef>
              <a:spcAft>
                <a:spcPts val="0"/>
              </a:spcAft>
            </a:pPr>
            <a:endParaRPr lang="en-US" sz="1200" b="1" dirty="0"/>
          </a:p>
          <a:p>
            <a:pPr lvl="1">
              <a:spcBef>
                <a:spcPts val="0"/>
              </a:spcBef>
              <a:spcAft>
                <a:spcPts val="0"/>
              </a:spcAft>
            </a:pPr>
            <a:r>
              <a:rPr lang="en-US" sz="1200" b="1" dirty="0"/>
              <a:t>Cost: </a:t>
            </a:r>
            <a:r>
              <a:rPr lang="en-US" sz="1200" dirty="0"/>
              <a:t>$420 to file online, $470 to file on paper</a:t>
            </a:r>
          </a:p>
          <a:p>
            <a:pPr lvl="1">
              <a:spcBef>
                <a:spcPts val="0"/>
              </a:spcBef>
              <a:spcAft>
                <a:spcPts val="0"/>
              </a:spcAft>
            </a:pPr>
            <a:endParaRPr lang="en-US" sz="1200" b="1" dirty="0"/>
          </a:p>
          <a:p>
            <a:pPr lvl="1">
              <a:spcBef>
                <a:spcPts val="0"/>
              </a:spcBef>
              <a:spcAft>
                <a:spcPts val="0"/>
              </a:spcAft>
            </a:pPr>
            <a:r>
              <a:rPr lang="en-US" sz="1200" b="1" dirty="0"/>
              <a:t>Requirements to complete: </a:t>
            </a:r>
          </a:p>
          <a:p>
            <a:pPr lvl="2">
              <a:spcBef>
                <a:spcPts val="0"/>
              </a:spcBef>
              <a:spcAft>
                <a:spcPts val="0"/>
              </a:spcAft>
            </a:pPr>
            <a:r>
              <a:rPr lang="en-US" sz="1200" dirty="0"/>
              <a:t>Biometrics appointment (biometrics refers to fingerprints, a photograph, and a digital signature).</a:t>
            </a:r>
          </a:p>
          <a:p>
            <a:pPr lvl="2">
              <a:spcBef>
                <a:spcPts val="0"/>
              </a:spcBef>
              <a:spcAft>
                <a:spcPts val="0"/>
              </a:spcAft>
            </a:pPr>
            <a:r>
              <a:rPr lang="en-US" sz="1200" dirty="0"/>
              <a:t>Students must demonstrate sufficient funding for the extension (usually estimated attendance for 1 year). </a:t>
            </a:r>
          </a:p>
          <a:p>
            <a:pPr lvl="2">
              <a:spcBef>
                <a:spcPts val="0"/>
              </a:spcBef>
              <a:spcAft>
                <a:spcPts val="0"/>
              </a:spcAft>
            </a:pPr>
            <a:r>
              <a:rPr lang="en-US" sz="1200" dirty="0"/>
              <a:t>Proof of Foreign Address</a:t>
            </a:r>
          </a:p>
          <a:p>
            <a:pPr lvl="2">
              <a:spcBef>
                <a:spcPts val="0"/>
              </a:spcBef>
              <a:spcAft>
                <a:spcPts val="0"/>
              </a:spcAft>
            </a:pPr>
            <a:r>
              <a:rPr lang="en-US" sz="1200" dirty="0"/>
              <a:t>Students may file up to 180 days prior to their current AUD (admit until date). </a:t>
            </a:r>
          </a:p>
          <a:p>
            <a:pPr lvl="2">
              <a:spcBef>
                <a:spcPts val="0"/>
              </a:spcBef>
              <a:spcAft>
                <a:spcPts val="0"/>
              </a:spcAft>
            </a:pPr>
            <a:endParaRPr lang="en-US" sz="1200" dirty="0"/>
          </a:p>
          <a:p>
            <a:pPr lvl="1">
              <a:spcBef>
                <a:spcPts val="0"/>
              </a:spcBef>
              <a:spcAft>
                <a:spcPts val="0"/>
              </a:spcAft>
            </a:pPr>
            <a:r>
              <a:rPr lang="en-US" sz="1200" b="1" dirty="0"/>
              <a:t>Can students on OPT/STEM OPT file I-539 at the same time? </a:t>
            </a:r>
          </a:p>
          <a:p>
            <a:pPr lvl="2">
              <a:spcBef>
                <a:spcPts val="0"/>
              </a:spcBef>
              <a:spcAft>
                <a:spcPts val="0"/>
              </a:spcAft>
            </a:pPr>
            <a:r>
              <a:rPr lang="en-US" sz="1200" dirty="0"/>
              <a:t>Yes, however these will be separate applications and adjudicated as two different USCIS applications. </a:t>
            </a:r>
          </a:p>
          <a:p>
            <a:pPr marL="171450" indent="-171450">
              <a:spcBef>
                <a:spcPts val="0"/>
              </a:spcBef>
              <a:spcAft>
                <a:spcPts val="0"/>
              </a:spcAft>
              <a:buFont typeface="Wingdings" panose="05000000000000000000" pitchFamily="2" charset="2"/>
              <a:buChar char="Ø"/>
            </a:pPr>
            <a:endParaRPr lang="en-US" sz="1200" dirty="0"/>
          </a:p>
          <a:p>
            <a:pPr>
              <a:spcBef>
                <a:spcPts val="0"/>
              </a:spcBef>
              <a:spcAft>
                <a:spcPts val="0"/>
              </a:spcAft>
              <a:buNone/>
            </a:pPr>
            <a:endParaRPr lang="en-US" sz="1200" dirty="0"/>
          </a:p>
          <a:p>
            <a:endParaRPr lang="en-US" sz="1200" dirty="0"/>
          </a:p>
          <a:p>
            <a:endParaRPr lang="en-US" sz="1200" dirty="0"/>
          </a:p>
        </p:txBody>
      </p:sp>
      <p:sp>
        <p:nvSpPr>
          <p:cNvPr id="5" name="Footer Placeholder 4">
            <a:extLst>
              <a:ext uri="{FF2B5EF4-FFF2-40B4-BE49-F238E27FC236}">
                <a16:creationId xmlns:a16="http://schemas.microsoft.com/office/drawing/2014/main" id="{F7922108-C42D-C878-09CE-6143693F0665}"/>
              </a:ext>
            </a:extLst>
          </p:cNvPr>
          <p:cNvSpPr>
            <a:spLocks noGrp="1"/>
          </p:cNvSpPr>
          <p:nvPr>
            <p:ph type="ftr" sz="quarter" idx="3"/>
          </p:nvPr>
        </p:nvSpPr>
        <p:spPr/>
        <p:txBody>
          <a:bodyPr/>
          <a:lstStyle/>
          <a:p>
            <a:r>
              <a:rPr lang="en-US"/>
              <a:t>Missouri University of Science and Technology</a:t>
            </a:r>
          </a:p>
        </p:txBody>
      </p:sp>
    </p:spTree>
    <p:extLst>
      <p:ext uri="{BB962C8B-B14F-4D97-AF65-F5344CB8AC3E}">
        <p14:creationId xmlns:p14="http://schemas.microsoft.com/office/powerpoint/2010/main" val="2038331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D4B2C-738E-EC32-7B7A-4B6E2CFE8C9A}"/>
              </a:ext>
            </a:extLst>
          </p:cNvPr>
          <p:cNvSpPr>
            <a:spLocks noGrp="1"/>
          </p:cNvSpPr>
          <p:nvPr>
            <p:ph type="title"/>
          </p:nvPr>
        </p:nvSpPr>
        <p:spPr>
          <a:xfrm>
            <a:off x="393192" y="685312"/>
            <a:ext cx="8357616" cy="399137"/>
          </a:xfrm>
        </p:spPr>
        <p:txBody>
          <a:bodyPr/>
          <a:lstStyle/>
          <a:p>
            <a:r>
              <a:rPr lang="en-US" dirty="0"/>
              <a:t>Travel Advisory</a:t>
            </a:r>
          </a:p>
        </p:txBody>
      </p:sp>
      <p:sp>
        <p:nvSpPr>
          <p:cNvPr id="4" name="Content Placeholder 3">
            <a:extLst>
              <a:ext uri="{FF2B5EF4-FFF2-40B4-BE49-F238E27FC236}">
                <a16:creationId xmlns:a16="http://schemas.microsoft.com/office/drawing/2014/main" id="{15185FAC-F129-05FF-30EB-230854195676}"/>
              </a:ext>
            </a:extLst>
          </p:cNvPr>
          <p:cNvSpPr>
            <a:spLocks noGrp="1"/>
          </p:cNvSpPr>
          <p:nvPr>
            <p:ph idx="1"/>
          </p:nvPr>
        </p:nvSpPr>
        <p:spPr/>
        <p:txBody>
          <a:bodyPr>
            <a:normAutofit/>
          </a:bodyPr>
          <a:lstStyle/>
          <a:p>
            <a:r>
              <a:rPr lang="en-US" sz="1200" dirty="0"/>
              <a:t>Currently the ISSS Office recommends avoiding international travel due to the level of risks associated if: </a:t>
            </a:r>
          </a:p>
          <a:p>
            <a:pPr>
              <a:spcBef>
                <a:spcPts val="0"/>
              </a:spcBef>
              <a:spcAft>
                <a:spcPts val="0"/>
              </a:spcAft>
            </a:pPr>
            <a:r>
              <a:rPr lang="en-US" sz="1200" dirty="0"/>
              <a:t>- Your visa is not currently valid. </a:t>
            </a:r>
          </a:p>
          <a:p>
            <a:pPr>
              <a:spcBef>
                <a:spcPts val="0"/>
              </a:spcBef>
              <a:spcAft>
                <a:spcPts val="0"/>
              </a:spcAft>
            </a:pPr>
            <a:endParaRPr lang="en-US" sz="1200" dirty="0"/>
          </a:p>
          <a:p>
            <a:pPr>
              <a:spcBef>
                <a:spcPts val="0"/>
              </a:spcBef>
              <a:spcAft>
                <a:spcPts val="0"/>
              </a:spcAft>
            </a:pPr>
            <a:r>
              <a:rPr lang="en-US" sz="1200" dirty="0"/>
              <a:t>- Your country is among the 39 with existing partial or full restricted travel bans. </a:t>
            </a:r>
          </a:p>
          <a:p>
            <a:pPr lvl="1">
              <a:spcBef>
                <a:spcPts val="0"/>
              </a:spcBef>
              <a:spcAft>
                <a:spcPts val="0"/>
              </a:spcAft>
            </a:pPr>
            <a:r>
              <a:rPr lang="en-US" sz="1200" dirty="0">
                <a:hlinkClick r:id="rId2"/>
              </a:rPr>
              <a:t>https://www.nafsa.org/regulatory-information/quick-reference-country-restriction-table</a:t>
            </a:r>
            <a:r>
              <a:rPr lang="en-US" sz="1200" dirty="0"/>
              <a:t>. </a:t>
            </a:r>
          </a:p>
          <a:p>
            <a:pPr lvl="1">
              <a:spcBef>
                <a:spcPts val="0"/>
              </a:spcBef>
              <a:spcAft>
                <a:spcPts val="0"/>
              </a:spcAft>
            </a:pPr>
            <a:endParaRPr lang="en-US" sz="1200" dirty="0"/>
          </a:p>
          <a:p>
            <a:pPr>
              <a:spcBef>
                <a:spcPts val="0"/>
              </a:spcBef>
              <a:spcAft>
                <a:spcPts val="0"/>
              </a:spcAft>
            </a:pPr>
            <a:r>
              <a:rPr lang="en-US" sz="1200" dirty="0"/>
              <a:t>- You currently have duration of status listed on your Form I-94. </a:t>
            </a:r>
          </a:p>
          <a:p>
            <a:pPr>
              <a:spcBef>
                <a:spcPts val="0"/>
              </a:spcBef>
              <a:spcAft>
                <a:spcPts val="0"/>
              </a:spcAft>
            </a:pPr>
            <a:endParaRPr lang="en-US" sz="1200" dirty="0"/>
          </a:p>
          <a:p>
            <a:pPr>
              <a:spcBef>
                <a:spcPts val="0"/>
              </a:spcBef>
              <a:spcAft>
                <a:spcPts val="0"/>
              </a:spcAft>
            </a:pPr>
            <a:r>
              <a:rPr lang="en-US" sz="1200" dirty="0"/>
              <a:t>- Your OPT or STEM OPT is currently pending approval. </a:t>
            </a:r>
          </a:p>
          <a:p>
            <a:pPr>
              <a:spcBef>
                <a:spcPts val="0"/>
              </a:spcBef>
              <a:spcAft>
                <a:spcPts val="0"/>
              </a:spcAft>
            </a:pPr>
            <a:endParaRPr lang="en-US" sz="1200" dirty="0"/>
          </a:p>
          <a:p>
            <a:pPr>
              <a:spcBef>
                <a:spcPts val="0"/>
              </a:spcBef>
              <a:spcAft>
                <a:spcPts val="0"/>
              </a:spcAft>
            </a:pPr>
            <a:r>
              <a:rPr lang="en-US" sz="1200" dirty="0"/>
              <a:t>- Traveling after September 15, 2026 will result in Customs and Border Protection (CBP) updating a student or scholars I-94 with an AUD (admit until date) which will be the end date of the I-20, DS-2019, or current EAD (employment authorization document) based on their authorized OPT/STEM OPT dates.</a:t>
            </a:r>
          </a:p>
        </p:txBody>
      </p:sp>
      <p:sp>
        <p:nvSpPr>
          <p:cNvPr id="5" name="Footer Placeholder 4">
            <a:extLst>
              <a:ext uri="{FF2B5EF4-FFF2-40B4-BE49-F238E27FC236}">
                <a16:creationId xmlns:a16="http://schemas.microsoft.com/office/drawing/2014/main" id="{F9107427-1F7E-7D65-A075-014CA9CBF609}"/>
              </a:ext>
            </a:extLst>
          </p:cNvPr>
          <p:cNvSpPr>
            <a:spLocks noGrp="1"/>
          </p:cNvSpPr>
          <p:nvPr>
            <p:ph type="ftr" sz="quarter" idx="3"/>
          </p:nvPr>
        </p:nvSpPr>
        <p:spPr/>
        <p:txBody>
          <a:bodyPr/>
          <a:lstStyle/>
          <a:p>
            <a:r>
              <a:rPr lang="en-US"/>
              <a:t>Missouri University of Science and Technology</a:t>
            </a:r>
          </a:p>
        </p:txBody>
      </p:sp>
    </p:spTree>
    <p:extLst>
      <p:ext uri="{BB962C8B-B14F-4D97-AF65-F5344CB8AC3E}">
        <p14:creationId xmlns:p14="http://schemas.microsoft.com/office/powerpoint/2010/main" val="2261015315"/>
      </p:ext>
    </p:extLst>
  </p:cSld>
  <p:clrMapOvr>
    <a:masterClrMapping/>
  </p:clrMapOvr>
</p:sld>
</file>

<file path=ppt/theme/theme1.xml><?xml version="1.0" encoding="utf-8"?>
<a:theme xmlns:a="http://schemas.openxmlformats.org/drawingml/2006/main" name="Primary Logo">
  <a:themeElements>
    <a:clrScheme name="SandT2018">
      <a:dk1>
        <a:srgbClr val="154734"/>
      </a:dk1>
      <a:lt1>
        <a:srgbClr val="72BF44"/>
      </a:lt1>
      <a:dk2>
        <a:srgbClr val="000000"/>
      </a:dk2>
      <a:lt2>
        <a:srgbClr val="FFFFFF"/>
      </a:lt2>
      <a:accent1>
        <a:srgbClr val="007A33"/>
      </a:accent1>
      <a:accent2>
        <a:srgbClr val="003B49"/>
      </a:accent2>
      <a:accent3>
        <a:srgbClr val="2DCCD3"/>
      </a:accent3>
      <a:accent4>
        <a:srgbClr val="E87722"/>
      </a:accent4>
      <a:accent5>
        <a:srgbClr val="00858A"/>
      </a:accent5>
      <a:accent6>
        <a:srgbClr val="BFD730"/>
      </a:accent6>
      <a:hlink>
        <a:srgbClr val="00858A"/>
      </a:hlink>
      <a:folHlink>
        <a:srgbClr val="63666A"/>
      </a:folHlink>
    </a:clrScheme>
    <a:fontScheme name="S&amp;T Combo">
      <a:majorFont>
        <a:latin typeface="Franklin Gothic Medium"/>
        <a:ea typeface=""/>
        <a:cs typeface=""/>
      </a:majorFont>
      <a:minorFont>
        <a:latin typeface="Tisa Offc Serif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Vegas">
      <a:srgbClr val="CEB888"/>
    </a:custClr>
    <a:custClr name="Silver">
      <a:srgbClr val="B2B4B2"/>
    </a:custClr>
    <a:custClr name="Shuttle">
      <a:srgbClr val="63666A"/>
    </a:custClr>
    <a:custClr name="Petra">
      <a:srgbClr val="ACA199"/>
    </a:custClr>
    <a:custClr name="Pebble">
      <a:srgbClr val="D6D1CA"/>
    </a:custClr>
    <a:custClr name="Orient">
      <a:srgbClr val="005F83"/>
    </a:custClr>
    <a:custClr name="Mist">
      <a:srgbClr val="B1E4E3"/>
    </a:custClr>
    <a:custClr name="Gold">
      <a:srgbClr val="DAAA00"/>
    </a:custClr>
    <a:custClr name="Candle">
      <a:srgbClr val="FED925"/>
    </a:custClr>
    <a:custClr name="Ruby">
      <a:srgbClr val="AB2328"/>
    </a:custClr>
    <a:custClr name="Amethyst">
      <a:srgbClr val="3F3A60"/>
    </a:custClr>
  </a:custClrLst>
  <a:extLst>
    <a:ext uri="{05A4C25C-085E-4340-85A3-A5531E510DB2}">
      <thm15:themeFamily xmlns:thm15="http://schemas.microsoft.com/office/thememl/2012/main" name="Presentation - Accessibility" id="{F862390D-37E7-D947-B41F-6A381AC85BC3}" vid="{10922710-9816-D742-8A0D-9529103916E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Vegas">
      <a:srgbClr val="CEB888"/>
    </a:custClr>
    <a:custClr name="Silver">
      <a:srgbClr val="B2B4B2"/>
    </a:custClr>
    <a:custClr name="Shuttle">
      <a:srgbClr val="63666A"/>
    </a:custClr>
    <a:custClr name="Petra">
      <a:srgbClr val="ACA199"/>
    </a:custClr>
    <a:custClr name="Pebble">
      <a:srgbClr val="D6D1CA"/>
    </a:custClr>
    <a:custClr name="Orient">
      <a:srgbClr val="005F83"/>
    </a:custClr>
    <a:custClr name="Mist">
      <a:srgbClr val="B1E4E3"/>
    </a:custClr>
    <a:custClr name="Gold">
      <a:srgbClr val="DAAA00"/>
    </a:custClr>
    <a:custClr name="Candle">
      <a:srgbClr val="FED925"/>
    </a:custClr>
    <a:custClr name="Ruby">
      <a:srgbClr val="AB2328"/>
    </a:custClr>
    <a:custClr name="Amethyst">
      <a:srgbClr val="3F3A60"/>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63550CD006B834B993E96DB21230AFA" ma:contentTypeVersion="17" ma:contentTypeDescription="Create a new document." ma:contentTypeScope="" ma:versionID="28de0ea398d9cc4cd570dd6643697d87">
  <xsd:schema xmlns:xsd="http://www.w3.org/2001/XMLSchema" xmlns:xs="http://www.w3.org/2001/XMLSchema" xmlns:p="http://schemas.microsoft.com/office/2006/metadata/properties" xmlns:ns3="534cfcc5-43c7-4a71-a899-9e02c7fbeafe" xmlns:ns4="0d2b326e-9307-4a41-b5e4-046ffb53bd12" targetNamespace="http://schemas.microsoft.com/office/2006/metadata/properties" ma:root="true" ma:fieldsID="3c6a05f426567fb6e98899703e128731" ns3:_="" ns4:_="">
    <xsd:import namespace="534cfcc5-43c7-4a71-a899-9e02c7fbeafe"/>
    <xsd:import namespace="0d2b326e-9307-4a41-b5e4-046ffb53bd1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LengthInSeconds" minOccurs="0"/>
                <xsd:element ref="ns4:MediaServiceAutoKeyPoints" minOccurs="0"/>
                <xsd:element ref="ns4:MediaServiceKeyPoints" minOccurs="0"/>
                <xsd:element ref="ns4:MediaServiceOCR" minOccurs="0"/>
                <xsd:element ref="ns4:MediaServiceGenerationTime" minOccurs="0"/>
                <xsd:element ref="ns4:MediaServiceEventHashCode" minOccurs="0"/>
                <xsd:element ref="ns4:_activity" minOccurs="0"/>
                <xsd:element ref="ns4:MediaServiceObjectDetectorVersions" minOccurs="0"/>
                <xsd:element ref="ns4:MediaServiceSearchProperties" minOccurs="0"/>
                <xsd:element ref="ns4: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4cfcc5-43c7-4a71-a899-9e02c7fbeaf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2b326e-9307-4a41-b5e4-046ffb53bd1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SystemTags" ma:index="24" nillable="true" ma:displayName="MediaServiceSystemTags" ma:hidden="true" ma:internalName="MediaServiceSystemTag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0d2b326e-9307-4a41-b5e4-046ffb53bd12" xsi:nil="true"/>
  </documentManagement>
</p:properties>
</file>

<file path=customXml/itemProps1.xml><?xml version="1.0" encoding="utf-8"?>
<ds:datastoreItem xmlns:ds="http://schemas.openxmlformats.org/officeDocument/2006/customXml" ds:itemID="{D7D7F40A-0758-4053-B109-916359F0ED3D}">
  <ds:schemaRefs>
    <ds:schemaRef ds:uri="http://schemas.microsoft.com/sharepoint/v3/contenttype/forms"/>
  </ds:schemaRefs>
</ds:datastoreItem>
</file>

<file path=customXml/itemProps2.xml><?xml version="1.0" encoding="utf-8"?>
<ds:datastoreItem xmlns:ds="http://schemas.openxmlformats.org/officeDocument/2006/customXml" ds:itemID="{E24C9770-5F57-46D6-B3A4-F601AD7D7D43}">
  <ds:schemaRefs>
    <ds:schemaRef ds:uri="0d2b326e-9307-4a41-b5e4-046ffb53bd12"/>
    <ds:schemaRef ds:uri="534cfcc5-43c7-4a71-a899-9e02c7fbeaf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ECDB215-60C2-4A03-BD21-7CFAB24F2AB4}">
  <ds:schemaRefs>
    <ds:schemaRef ds:uri="http://purl.org/dc/terms/"/>
    <ds:schemaRef ds:uri="http://schemas.microsoft.com/office/infopath/2007/PartnerControls"/>
    <ds:schemaRef ds:uri="0d2b326e-9307-4a41-b5e4-046ffb53bd12"/>
    <ds:schemaRef ds:uri="http://purl.org/dc/elements/1.1/"/>
    <ds:schemaRef ds:uri="534cfcc5-43c7-4a71-a899-9e02c7fbeafe"/>
    <ds:schemaRef ds:uri="http://schemas.microsoft.com/office/2006/documentManagement/types"/>
    <ds:schemaRef ds:uri="http://schemas.microsoft.com/office/2006/metadata/properties"/>
    <ds:schemaRef ds:uri="http://purl.org/dc/dcmitype/"/>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16x9 Presentation</Template>
  <TotalTime>5022</TotalTime>
  <Words>1234</Words>
  <Application>Microsoft Office PowerPoint</Application>
  <PresentationFormat>On-screen Show (16:9)</PresentationFormat>
  <Paragraphs>110</Paragraphs>
  <Slides>10</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10</vt:i4>
      </vt:variant>
    </vt:vector>
  </HeadingPairs>
  <TitlesOfParts>
    <vt:vector size="22" baseType="lpstr">
      <vt:lpstr>.Hiragino Kaku Gothic Interface W3</vt:lpstr>
      <vt:lpstr>Arial</vt:lpstr>
      <vt:lpstr>Calibri</vt:lpstr>
      <vt:lpstr>Courier New</vt:lpstr>
      <vt:lpstr>Franklin Gothic Demi</vt:lpstr>
      <vt:lpstr>Franklin Gothic Medium</vt:lpstr>
      <vt:lpstr>Orgon Slab Medium</vt:lpstr>
      <vt:lpstr>Roboto</vt:lpstr>
      <vt:lpstr>System Font Regular</vt:lpstr>
      <vt:lpstr>Tisa Offc Serif Pro</vt:lpstr>
      <vt:lpstr>Wingdings</vt:lpstr>
      <vt:lpstr>Primary Logo</vt:lpstr>
      <vt:lpstr>Department of Homeland Security Eliminates Duration of Status – creates “Admit Until Date” (AUD) instead.</vt:lpstr>
      <vt:lpstr>NOTE: This information is a representation of what has been issued and released as of today and is subject to change based on DHS requirements and updates. </vt:lpstr>
      <vt:lpstr>Duration of Status Changes to Admit Until Date</vt:lpstr>
      <vt:lpstr>Transition Rules</vt:lpstr>
      <vt:lpstr>Duration of Status Changes to Admit Until Date</vt:lpstr>
      <vt:lpstr>Additional Changes</vt:lpstr>
      <vt:lpstr>Additional Changes</vt:lpstr>
      <vt:lpstr>Extension of Stay Application Defined</vt:lpstr>
      <vt:lpstr>Travel Advisory</vt:lpstr>
      <vt:lpstr>PowerPoint Presentation</vt:lpstr>
    </vt:vector>
  </TitlesOfParts>
  <Company>Missouri University of Science and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Slone, James</dc:creator>
  <cp:lastModifiedBy>Slone, James</cp:lastModifiedBy>
  <cp:revision>1</cp:revision>
  <dcterms:created xsi:type="dcterms:W3CDTF">2025-10-22T12:00:37Z</dcterms:created>
  <dcterms:modified xsi:type="dcterms:W3CDTF">2026-07-24T14:34:56Z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0x010100663550CD006B834B993E96DB21230AFA</vt:lpwstr>
  </property>
</Properties>
</file>